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936" r:id="rId4"/>
  </p:sldMasterIdLst>
  <p:notesMasterIdLst>
    <p:notesMasterId r:id="rId20"/>
  </p:notesMasterIdLst>
  <p:handoutMasterIdLst>
    <p:handoutMasterId r:id="rId21"/>
  </p:handoutMasterIdLst>
  <p:sldIdLst>
    <p:sldId id="256" r:id="rId5"/>
    <p:sldId id="270" r:id="rId6"/>
    <p:sldId id="271" r:id="rId7"/>
    <p:sldId id="276" r:id="rId8"/>
    <p:sldId id="272" r:id="rId9"/>
    <p:sldId id="277" r:id="rId10"/>
    <p:sldId id="278" r:id="rId11"/>
    <p:sldId id="279" r:id="rId12"/>
    <p:sldId id="273" r:id="rId13"/>
    <p:sldId id="280" r:id="rId14"/>
    <p:sldId id="275" r:id="rId15"/>
    <p:sldId id="281" r:id="rId16"/>
    <p:sldId id="282" r:id="rId17"/>
    <p:sldId id="283" r:id="rId18"/>
    <p:sldId id="26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1" d="2"/>
          <a:sy n="1" d="2"/>
        </p:scale>
        <p:origin x="-1476" y="-480"/>
      </p:cViewPr>
      <p:guideLst>
        <p:guide orient="horz" pos="2160"/>
        <p:guide pos="3840"/>
      </p:guideLst>
    </p:cSldViewPr>
  </p:slideViewPr>
  <p:notesTextViewPr>
    <p:cViewPr>
      <p:scale>
        <a:sx n="100" d="100"/>
        <a:sy n="100" d="100"/>
      </p:scale>
      <p:origin x="0" y="0"/>
    </p:cViewPr>
  </p:notesTextViewPr>
  <p:notesViewPr>
    <p:cSldViewPr snapToGrid="0">
      <p:cViewPr>
        <p:scale>
          <a:sx n="1" d="2"/>
          <a:sy n="1" d="2"/>
        </p:scale>
        <p:origin x="0" y="0"/>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048C61-36D6-4B73-9AF4-D31B74104F82}" type="doc">
      <dgm:prSet loTypeId="urn:microsoft.com/office/officeart/2008/layout/LinedList" loCatId="list" qsTypeId="urn:microsoft.com/office/officeart/2005/8/quickstyle/simple2" qsCatId="simple" csTypeId="urn:microsoft.com/office/officeart/2005/8/colors/accent3_3" csCatId="accent3" phldr="1"/>
      <dgm:spPr/>
    </dgm:pt>
    <dgm:pt modelId="{AF583F91-332F-4E72-A1E0-987BFD089F88}">
      <dgm:prSet phldrT="[Text]"/>
      <dgm:spPr/>
      <dgm:t>
        <a:bodyPr/>
        <a:lstStyle/>
        <a:p>
          <a:r>
            <a:rPr lang="en-US"/>
            <a:t>What is HTML, CSS &amp; JAVASCRIPT?</a:t>
          </a:r>
        </a:p>
      </dgm:t>
    </dgm:pt>
    <dgm:pt modelId="{64596A89-BBA0-45D0-8E22-7BBC2F943B47}" type="parTrans" cxnId="{A68E0B67-A0CF-423E-9B01-65F9A6E5BDCF}">
      <dgm:prSet/>
      <dgm:spPr/>
      <dgm:t>
        <a:bodyPr/>
        <a:lstStyle/>
        <a:p>
          <a:endParaRPr lang="ru-RU"/>
        </a:p>
      </dgm:t>
    </dgm:pt>
    <dgm:pt modelId="{705CEAA8-675D-47C0-8F48-2F40A711E383}" type="sibTrans" cxnId="{A68E0B67-A0CF-423E-9B01-65F9A6E5BDCF}">
      <dgm:prSet/>
      <dgm:spPr/>
      <dgm:t>
        <a:bodyPr/>
        <a:lstStyle/>
        <a:p>
          <a:endParaRPr lang="ru-RU"/>
        </a:p>
      </dgm:t>
    </dgm:pt>
    <dgm:pt modelId="{520A53C9-ECE9-46F5-88D2-D48EC507F57E}">
      <dgm:prSet phldrT="[Text]"/>
      <dgm:spPr/>
      <dgm:t>
        <a:bodyPr/>
        <a:lstStyle/>
        <a:p>
          <a:r>
            <a:rPr lang="en-US"/>
            <a:t>Basics of HTML</a:t>
          </a:r>
        </a:p>
      </dgm:t>
    </dgm:pt>
    <dgm:pt modelId="{071F71CB-2E91-4706-8580-7A9507D3498C}" type="parTrans" cxnId="{06F43257-D3EF-4021-8B4C-8FF549290723}">
      <dgm:prSet/>
      <dgm:spPr/>
      <dgm:t>
        <a:bodyPr/>
        <a:lstStyle/>
        <a:p>
          <a:endParaRPr lang="ru-RU"/>
        </a:p>
      </dgm:t>
    </dgm:pt>
    <dgm:pt modelId="{2B883F14-5874-45D7-94D5-8F5162A57A1C}" type="sibTrans" cxnId="{06F43257-D3EF-4021-8B4C-8FF549290723}">
      <dgm:prSet/>
      <dgm:spPr/>
      <dgm:t>
        <a:bodyPr/>
        <a:lstStyle/>
        <a:p>
          <a:endParaRPr lang="ru-RU"/>
        </a:p>
      </dgm:t>
    </dgm:pt>
    <dgm:pt modelId="{67FFBD6F-56B0-43EB-BBD0-B4BD04E7A66C}">
      <dgm:prSet/>
      <dgm:spPr/>
      <dgm:t>
        <a:bodyPr/>
        <a:lstStyle/>
        <a:p>
          <a:r>
            <a:rPr lang="en-US"/>
            <a:t>Designing by CSS.</a:t>
          </a:r>
        </a:p>
      </dgm:t>
    </dgm:pt>
    <dgm:pt modelId="{467E952F-FCBD-4614-9654-273CCC048B2A}" type="parTrans" cxnId="{A2A8C156-4F81-4A90-B08E-225C5B39F500}">
      <dgm:prSet/>
      <dgm:spPr/>
      <dgm:t>
        <a:bodyPr/>
        <a:lstStyle/>
        <a:p>
          <a:endParaRPr lang="ru-RU"/>
        </a:p>
      </dgm:t>
    </dgm:pt>
    <dgm:pt modelId="{997EED20-EB8B-4654-845F-95E376501A61}" type="sibTrans" cxnId="{A2A8C156-4F81-4A90-B08E-225C5B39F500}">
      <dgm:prSet/>
      <dgm:spPr/>
      <dgm:t>
        <a:bodyPr/>
        <a:lstStyle/>
        <a:p>
          <a:endParaRPr lang="ru-RU"/>
        </a:p>
      </dgm:t>
    </dgm:pt>
    <dgm:pt modelId="{73A6E2DC-F44A-427D-8D76-2C11D4087AF0}">
      <dgm:prSet phldrT="[Text]"/>
      <dgm:spPr/>
      <dgm:t>
        <a:bodyPr/>
        <a:lstStyle/>
        <a:p>
          <a:r>
            <a:rPr lang="en-US"/>
            <a:t>Creating a Web Page.</a:t>
          </a:r>
        </a:p>
      </dgm:t>
    </dgm:pt>
    <dgm:pt modelId="{E1129790-CBE9-4450-A6BD-6C827235E520}" type="parTrans" cxnId="{86E1F2A6-1B18-44E6-AE0C-D8EC9F5EA03F}">
      <dgm:prSet/>
      <dgm:spPr/>
    </dgm:pt>
    <dgm:pt modelId="{7114D7DC-11A4-471A-8B43-F3B8706B0B68}" type="sibTrans" cxnId="{86E1F2A6-1B18-44E6-AE0C-D8EC9F5EA03F}">
      <dgm:prSet/>
      <dgm:spPr/>
      <dgm:t>
        <a:bodyPr/>
        <a:lstStyle/>
        <a:p>
          <a:endParaRPr lang="en-US"/>
        </a:p>
      </dgm:t>
    </dgm:pt>
    <dgm:pt modelId="{AC189AC3-132F-4752-A577-5FDDFB053FB2}">
      <dgm:prSet phldrT="[Text]"/>
      <dgm:spPr/>
      <dgm:t>
        <a:bodyPr/>
        <a:lstStyle/>
        <a:p>
          <a:r>
            <a:rPr lang="en-US"/>
            <a:t>Syntax and Tags.</a:t>
          </a:r>
        </a:p>
      </dgm:t>
    </dgm:pt>
    <dgm:pt modelId="{27102F1A-141E-45ED-9631-D345DB5BC581}" type="parTrans" cxnId="{73DA5E84-6E3A-44DC-BBCC-46FAABA70535}">
      <dgm:prSet/>
      <dgm:spPr/>
    </dgm:pt>
    <dgm:pt modelId="{D3D5D057-BAD5-4502-89A1-75F860617B44}" type="sibTrans" cxnId="{73DA5E84-6E3A-44DC-BBCC-46FAABA70535}">
      <dgm:prSet/>
      <dgm:spPr/>
      <dgm:t>
        <a:bodyPr/>
        <a:lstStyle/>
        <a:p>
          <a:endParaRPr lang="en-US"/>
        </a:p>
      </dgm:t>
    </dgm:pt>
    <dgm:pt modelId="{1228A27D-3EB4-4A47-AB6B-DF4C5079A25A}">
      <dgm:prSet/>
      <dgm:spPr/>
      <dgm:t>
        <a:bodyPr/>
        <a:lstStyle/>
        <a:p>
          <a:r>
            <a:rPr lang="en-US"/>
            <a:t>Use of Java Script.</a:t>
          </a:r>
        </a:p>
      </dgm:t>
    </dgm:pt>
    <dgm:pt modelId="{B88686BB-02D8-468E-ACF5-1A4DF25366D9}" type="parTrans" cxnId="{053B9FC4-BFCD-47BD-BBCF-0373538C137E}">
      <dgm:prSet/>
      <dgm:spPr/>
    </dgm:pt>
    <dgm:pt modelId="{6D4050AA-27C6-4F99-943C-D2355F2EE0BD}" type="sibTrans" cxnId="{053B9FC4-BFCD-47BD-BBCF-0373538C137E}">
      <dgm:prSet/>
      <dgm:spPr/>
      <dgm:t>
        <a:bodyPr/>
        <a:lstStyle/>
        <a:p>
          <a:endParaRPr lang="en-US"/>
        </a:p>
      </dgm:t>
    </dgm:pt>
    <dgm:pt modelId="{49EB9C24-636B-4507-8F1D-D59F99CD2145}">
      <dgm:prSet/>
      <dgm:spPr/>
      <dgm:t>
        <a:bodyPr/>
        <a:lstStyle/>
        <a:p>
          <a:r>
            <a:rPr lang="en-US">
              <a:cs typeface="Calibri Light" panose="020F0302020204030204"/>
            </a:rPr>
            <a:t>FIESA : the beauty store,</a:t>
          </a:r>
        </a:p>
      </dgm:t>
    </dgm:pt>
    <dgm:pt modelId="{87AEBD8E-EEF1-47ED-8336-C46CC377E862}" type="parTrans" cxnId="{55BC1657-D171-43F5-B422-C10A5CFDCDB4}">
      <dgm:prSet/>
      <dgm:spPr/>
    </dgm:pt>
    <dgm:pt modelId="{5B6DD66E-D844-4532-8518-4B73B6A9FC17}" type="sibTrans" cxnId="{55BC1657-D171-43F5-B422-C10A5CFDCDB4}">
      <dgm:prSet/>
      <dgm:spPr/>
    </dgm:pt>
    <dgm:pt modelId="{EC2DA121-74BE-49CA-95A9-56DC5CEE4B58}" type="pres">
      <dgm:prSet presAssocID="{23048C61-36D6-4B73-9AF4-D31B74104F82}" presName="vert0" presStyleCnt="0">
        <dgm:presLayoutVars>
          <dgm:dir/>
          <dgm:animOne val="branch"/>
          <dgm:animLvl val="lvl"/>
        </dgm:presLayoutVars>
      </dgm:prSet>
      <dgm:spPr/>
    </dgm:pt>
    <dgm:pt modelId="{8489952F-C3C9-43F7-8643-78025849E35E}" type="pres">
      <dgm:prSet presAssocID="{AF583F91-332F-4E72-A1E0-987BFD089F88}" presName="thickLine" presStyleLbl="alignNode1" presStyleIdx="0" presStyleCnt="7"/>
      <dgm:spPr/>
    </dgm:pt>
    <dgm:pt modelId="{439D93FC-32C8-439F-8BE6-3C38FECBE8F5}" type="pres">
      <dgm:prSet presAssocID="{AF583F91-332F-4E72-A1E0-987BFD089F88}" presName="horz1" presStyleCnt="0"/>
      <dgm:spPr/>
    </dgm:pt>
    <dgm:pt modelId="{F8B57E91-647A-40FC-A512-83C2B8149708}" type="pres">
      <dgm:prSet presAssocID="{AF583F91-332F-4E72-A1E0-987BFD089F88}" presName="tx1" presStyleLbl="revTx" presStyleIdx="0" presStyleCnt="7"/>
      <dgm:spPr/>
      <dgm:t>
        <a:bodyPr/>
        <a:lstStyle/>
        <a:p>
          <a:endParaRPr lang="en-US"/>
        </a:p>
      </dgm:t>
    </dgm:pt>
    <dgm:pt modelId="{9102E6C1-6FD4-48B0-8004-3989CB508454}" type="pres">
      <dgm:prSet presAssocID="{AF583F91-332F-4E72-A1E0-987BFD089F88}" presName="vert1" presStyleCnt="0"/>
      <dgm:spPr/>
    </dgm:pt>
    <dgm:pt modelId="{0A36B78A-FEC5-4EA4-86DD-4C6F670FC581}" type="pres">
      <dgm:prSet presAssocID="{73A6E2DC-F44A-427D-8D76-2C11D4087AF0}" presName="thickLine" presStyleLbl="alignNode1" presStyleIdx="1" presStyleCnt="7"/>
      <dgm:spPr/>
    </dgm:pt>
    <dgm:pt modelId="{D69995EB-1C5E-4666-833C-39C3F77FCC0A}" type="pres">
      <dgm:prSet presAssocID="{73A6E2DC-F44A-427D-8D76-2C11D4087AF0}" presName="horz1" presStyleCnt="0"/>
      <dgm:spPr/>
    </dgm:pt>
    <dgm:pt modelId="{DB9C9C1D-F736-4898-9619-C6058AA28F06}" type="pres">
      <dgm:prSet presAssocID="{73A6E2DC-F44A-427D-8D76-2C11D4087AF0}" presName="tx1" presStyleLbl="revTx" presStyleIdx="1" presStyleCnt="7"/>
      <dgm:spPr/>
      <dgm:t>
        <a:bodyPr/>
        <a:lstStyle/>
        <a:p>
          <a:endParaRPr lang="en-US"/>
        </a:p>
      </dgm:t>
    </dgm:pt>
    <dgm:pt modelId="{7EA9603A-5F5A-4F2E-B171-879F4A70F4FE}" type="pres">
      <dgm:prSet presAssocID="{73A6E2DC-F44A-427D-8D76-2C11D4087AF0}" presName="vert1" presStyleCnt="0"/>
      <dgm:spPr/>
    </dgm:pt>
    <dgm:pt modelId="{8605098D-98AE-4FA9-8806-1EE8FD1D9AE0}" type="pres">
      <dgm:prSet presAssocID="{520A53C9-ECE9-46F5-88D2-D48EC507F57E}" presName="thickLine" presStyleLbl="alignNode1" presStyleIdx="2" presStyleCnt="7"/>
      <dgm:spPr/>
    </dgm:pt>
    <dgm:pt modelId="{06930292-61B9-4F08-B623-E1520F3B34CE}" type="pres">
      <dgm:prSet presAssocID="{520A53C9-ECE9-46F5-88D2-D48EC507F57E}" presName="horz1" presStyleCnt="0"/>
      <dgm:spPr/>
    </dgm:pt>
    <dgm:pt modelId="{7ED6BD63-C011-4DD3-A843-6AC22E8F18DA}" type="pres">
      <dgm:prSet presAssocID="{520A53C9-ECE9-46F5-88D2-D48EC507F57E}" presName="tx1" presStyleLbl="revTx" presStyleIdx="2" presStyleCnt="7"/>
      <dgm:spPr/>
      <dgm:t>
        <a:bodyPr/>
        <a:lstStyle/>
        <a:p>
          <a:endParaRPr lang="en-US"/>
        </a:p>
      </dgm:t>
    </dgm:pt>
    <dgm:pt modelId="{656A240D-5184-42BB-ACA7-32696E4EFA79}" type="pres">
      <dgm:prSet presAssocID="{520A53C9-ECE9-46F5-88D2-D48EC507F57E}" presName="vert1" presStyleCnt="0"/>
      <dgm:spPr/>
    </dgm:pt>
    <dgm:pt modelId="{D6C5AA0A-B493-4B11-BE95-15B720A3BD46}" type="pres">
      <dgm:prSet presAssocID="{AC189AC3-132F-4752-A577-5FDDFB053FB2}" presName="thickLine" presStyleLbl="alignNode1" presStyleIdx="3" presStyleCnt="7"/>
      <dgm:spPr/>
    </dgm:pt>
    <dgm:pt modelId="{D3C2C310-9D00-4942-8E40-A57D79F3C6AF}" type="pres">
      <dgm:prSet presAssocID="{AC189AC3-132F-4752-A577-5FDDFB053FB2}" presName="horz1" presStyleCnt="0"/>
      <dgm:spPr/>
    </dgm:pt>
    <dgm:pt modelId="{482C732B-2C8C-4599-A799-24F042E7AD80}" type="pres">
      <dgm:prSet presAssocID="{AC189AC3-132F-4752-A577-5FDDFB053FB2}" presName="tx1" presStyleLbl="revTx" presStyleIdx="3" presStyleCnt="7"/>
      <dgm:spPr/>
      <dgm:t>
        <a:bodyPr/>
        <a:lstStyle/>
        <a:p>
          <a:endParaRPr lang="en-US"/>
        </a:p>
      </dgm:t>
    </dgm:pt>
    <dgm:pt modelId="{F2A7A549-D37D-480E-BF2D-7869760264AD}" type="pres">
      <dgm:prSet presAssocID="{AC189AC3-132F-4752-A577-5FDDFB053FB2}" presName="vert1" presStyleCnt="0"/>
      <dgm:spPr/>
    </dgm:pt>
    <dgm:pt modelId="{03F36041-D95C-4457-8402-580FB61FD07E}" type="pres">
      <dgm:prSet presAssocID="{67FFBD6F-56B0-43EB-BBD0-B4BD04E7A66C}" presName="thickLine" presStyleLbl="alignNode1" presStyleIdx="4" presStyleCnt="7"/>
      <dgm:spPr/>
    </dgm:pt>
    <dgm:pt modelId="{9C80852B-9077-42B4-A9AD-95623D8AB696}" type="pres">
      <dgm:prSet presAssocID="{67FFBD6F-56B0-43EB-BBD0-B4BD04E7A66C}" presName="horz1" presStyleCnt="0"/>
      <dgm:spPr/>
    </dgm:pt>
    <dgm:pt modelId="{1FA25BAA-168C-4B94-9D09-0D5A2FE8DD17}" type="pres">
      <dgm:prSet presAssocID="{67FFBD6F-56B0-43EB-BBD0-B4BD04E7A66C}" presName="tx1" presStyleLbl="revTx" presStyleIdx="4" presStyleCnt="7"/>
      <dgm:spPr/>
      <dgm:t>
        <a:bodyPr/>
        <a:lstStyle/>
        <a:p>
          <a:endParaRPr lang="en-US"/>
        </a:p>
      </dgm:t>
    </dgm:pt>
    <dgm:pt modelId="{C878450F-86C4-4C3D-A2EF-2E1155700549}" type="pres">
      <dgm:prSet presAssocID="{67FFBD6F-56B0-43EB-BBD0-B4BD04E7A66C}" presName="vert1" presStyleCnt="0"/>
      <dgm:spPr/>
    </dgm:pt>
    <dgm:pt modelId="{332B491D-BF19-4E6D-BCFF-7565C517F3C3}" type="pres">
      <dgm:prSet presAssocID="{1228A27D-3EB4-4A47-AB6B-DF4C5079A25A}" presName="thickLine" presStyleLbl="alignNode1" presStyleIdx="5" presStyleCnt="7"/>
      <dgm:spPr/>
    </dgm:pt>
    <dgm:pt modelId="{84439A27-4D69-48AB-A230-01FF296F49BB}" type="pres">
      <dgm:prSet presAssocID="{1228A27D-3EB4-4A47-AB6B-DF4C5079A25A}" presName="horz1" presStyleCnt="0"/>
      <dgm:spPr/>
    </dgm:pt>
    <dgm:pt modelId="{3F4721ED-D455-4537-918B-F2E69C640470}" type="pres">
      <dgm:prSet presAssocID="{1228A27D-3EB4-4A47-AB6B-DF4C5079A25A}" presName="tx1" presStyleLbl="revTx" presStyleIdx="5" presStyleCnt="7"/>
      <dgm:spPr/>
      <dgm:t>
        <a:bodyPr/>
        <a:lstStyle/>
        <a:p>
          <a:endParaRPr lang="en-US"/>
        </a:p>
      </dgm:t>
    </dgm:pt>
    <dgm:pt modelId="{2AF53DAB-51DD-4FD4-B6D8-A1842C17AE17}" type="pres">
      <dgm:prSet presAssocID="{1228A27D-3EB4-4A47-AB6B-DF4C5079A25A}" presName="vert1" presStyleCnt="0"/>
      <dgm:spPr/>
    </dgm:pt>
    <dgm:pt modelId="{C79D918A-E69A-4D7E-B925-323ED9406EA9}" type="pres">
      <dgm:prSet presAssocID="{49EB9C24-636B-4507-8F1D-D59F99CD2145}" presName="thickLine" presStyleLbl="alignNode1" presStyleIdx="6" presStyleCnt="7"/>
      <dgm:spPr/>
    </dgm:pt>
    <dgm:pt modelId="{B7747CC3-1FC9-4144-9B5B-D52F566245D2}" type="pres">
      <dgm:prSet presAssocID="{49EB9C24-636B-4507-8F1D-D59F99CD2145}" presName="horz1" presStyleCnt="0"/>
      <dgm:spPr/>
    </dgm:pt>
    <dgm:pt modelId="{DA656B7E-31B1-4FF2-A797-215BDBD85CAC}" type="pres">
      <dgm:prSet presAssocID="{49EB9C24-636B-4507-8F1D-D59F99CD2145}" presName="tx1" presStyleLbl="revTx" presStyleIdx="6" presStyleCnt="7"/>
      <dgm:spPr/>
      <dgm:t>
        <a:bodyPr/>
        <a:lstStyle/>
        <a:p>
          <a:endParaRPr lang="en-US"/>
        </a:p>
      </dgm:t>
    </dgm:pt>
    <dgm:pt modelId="{E1221B19-B2FB-4A35-BF76-A39AE3B85606}" type="pres">
      <dgm:prSet presAssocID="{49EB9C24-636B-4507-8F1D-D59F99CD2145}" presName="vert1" presStyleCnt="0"/>
      <dgm:spPr/>
    </dgm:pt>
  </dgm:ptLst>
  <dgm:cxnLst>
    <dgm:cxn modelId="{90522A1F-2EBE-458F-BADD-6E0EB8F2CADC}" type="presOf" srcId="{67FFBD6F-56B0-43EB-BBD0-B4BD04E7A66C}" destId="{1FA25BAA-168C-4B94-9D09-0D5A2FE8DD17}" srcOrd="0" destOrd="0" presId="urn:microsoft.com/office/officeart/2008/layout/LinedList"/>
    <dgm:cxn modelId="{053B9FC4-BFCD-47BD-BBCF-0373538C137E}" srcId="{23048C61-36D6-4B73-9AF4-D31B74104F82}" destId="{1228A27D-3EB4-4A47-AB6B-DF4C5079A25A}" srcOrd="5" destOrd="0" parTransId="{B88686BB-02D8-468E-ACF5-1A4DF25366D9}" sibTransId="{6D4050AA-27C6-4F99-943C-D2355F2EE0BD}"/>
    <dgm:cxn modelId="{06F43257-D3EF-4021-8B4C-8FF549290723}" srcId="{23048C61-36D6-4B73-9AF4-D31B74104F82}" destId="{520A53C9-ECE9-46F5-88D2-D48EC507F57E}" srcOrd="2" destOrd="0" parTransId="{071F71CB-2E91-4706-8580-7A9507D3498C}" sibTransId="{2B883F14-5874-45D7-94D5-8F5162A57A1C}"/>
    <dgm:cxn modelId="{73DA5E84-6E3A-44DC-BBCC-46FAABA70535}" srcId="{23048C61-36D6-4B73-9AF4-D31B74104F82}" destId="{AC189AC3-132F-4752-A577-5FDDFB053FB2}" srcOrd="3" destOrd="0" parTransId="{27102F1A-141E-45ED-9631-D345DB5BC581}" sibTransId="{D3D5D057-BAD5-4502-89A1-75F860617B44}"/>
    <dgm:cxn modelId="{39B90386-2536-4DB8-8F55-FED6D11C2072}" type="presOf" srcId="{520A53C9-ECE9-46F5-88D2-D48EC507F57E}" destId="{7ED6BD63-C011-4DD3-A843-6AC22E8F18DA}" srcOrd="0" destOrd="0" presId="urn:microsoft.com/office/officeart/2008/layout/LinedList"/>
    <dgm:cxn modelId="{0F801C11-D545-415F-917C-97F0576BBD17}" type="presOf" srcId="{49EB9C24-636B-4507-8F1D-D59F99CD2145}" destId="{DA656B7E-31B1-4FF2-A797-215BDBD85CAC}" srcOrd="0" destOrd="0" presId="urn:microsoft.com/office/officeart/2008/layout/LinedList"/>
    <dgm:cxn modelId="{C9A2AE75-9803-4ADC-8A92-4979C6F063A1}" type="presOf" srcId="{73A6E2DC-F44A-427D-8D76-2C11D4087AF0}" destId="{DB9C9C1D-F736-4898-9619-C6058AA28F06}" srcOrd="0" destOrd="0" presId="urn:microsoft.com/office/officeart/2008/layout/LinedList"/>
    <dgm:cxn modelId="{A5C22061-2853-4413-BDF0-733309E4A9ED}" type="presOf" srcId="{AC189AC3-132F-4752-A577-5FDDFB053FB2}" destId="{482C732B-2C8C-4599-A799-24F042E7AD80}" srcOrd="0" destOrd="0" presId="urn:microsoft.com/office/officeart/2008/layout/LinedList"/>
    <dgm:cxn modelId="{A68E0B67-A0CF-423E-9B01-65F9A6E5BDCF}" srcId="{23048C61-36D6-4B73-9AF4-D31B74104F82}" destId="{AF583F91-332F-4E72-A1E0-987BFD089F88}" srcOrd="0" destOrd="0" parTransId="{64596A89-BBA0-45D0-8E22-7BBC2F943B47}" sibTransId="{705CEAA8-675D-47C0-8F48-2F40A711E383}"/>
    <dgm:cxn modelId="{36305CED-BAB7-42BE-92B7-599490CF23A4}" type="presOf" srcId="{23048C61-36D6-4B73-9AF4-D31B74104F82}" destId="{EC2DA121-74BE-49CA-95A9-56DC5CEE4B58}" srcOrd="0" destOrd="0" presId="urn:microsoft.com/office/officeart/2008/layout/LinedList"/>
    <dgm:cxn modelId="{99CA3FB8-2D49-43A0-A3FC-B4E00B5CD0A2}" type="presOf" srcId="{AF583F91-332F-4E72-A1E0-987BFD089F88}" destId="{F8B57E91-647A-40FC-A512-83C2B8149708}" srcOrd="0" destOrd="0" presId="urn:microsoft.com/office/officeart/2008/layout/LinedList"/>
    <dgm:cxn modelId="{86E1F2A6-1B18-44E6-AE0C-D8EC9F5EA03F}" srcId="{23048C61-36D6-4B73-9AF4-D31B74104F82}" destId="{73A6E2DC-F44A-427D-8D76-2C11D4087AF0}" srcOrd="1" destOrd="0" parTransId="{E1129790-CBE9-4450-A6BD-6C827235E520}" sibTransId="{7114D7DC-11A4-471A-8B43-F3B8706B0B68}"/>
    <dgm:cxn modelId="{A8895F08-48AA-485C-845E-6258802873F1}" type="presOf" srcId="{1228A27D-3EB4-4A47-AB6B-DF4C5079A25A}" destId="{3F4721ED-D455-4537-918B-F2E69C640470}" srcOrd="0" destOrd="0" presId="urn:microsoft.com/office/officeart/2008/layout/LinedList"/>
    <dgm:cxn modelId="{55BC1657-D171-43F5-B422-C10A5CFDCDB4}" srcId="{23048C61-36D6-4B73-9AF4-D31B74104F82}" destId="{49EB9C24-636B-4507-8F1D-D59F99CD2145}" srcOrd="6" destOrd="0" parTransId="{87AEBD8E-EEF1-47ED-8336-C46CC377E862}" sibTransId="{5B6DD66E-D844-4532-8518-4B73B6A9FC17}"/>
    <dgm:cxn modelId="{A2A8C156-4F81-4A90-B08E-225C5B39F500}" srcId="{23048C61-36D6-4B73-9AF4-D31B74104F82}" destId="{67FFBD6F-56B0-43EB-BBD0-B4BD04E7A66C}" srcOrd="4" destOrd="0" parTransId="{467E952F-FCBD-4614-9654-273CCC048B2A}" sibTransId="{997EED20-EB8B-4654-845F-95E376501A61}"/>
    <dgm:cxn modelId="{2567AA15-3C81-467F-B1B1-6035735D2A63}" type="presParOf" srcId="{EC2DA121-74BE-49CA-95A9-56DC5CEE4B58}" destId="{8489952F-C3C9-43F7-8643-78025849E35E}" srcOrd="0" destOrd="0" presId="urn:microsoft.com/office/officeart/2008/layout/LinedList"/>
    <dgm:cxn modelId="{78B921BD-8D8C-4B5A-8B96-D0790157BE2E}" type="presParOf" srcId="{EC2DA121-74BE-49CA-95A9-56DC5CEE4B58}" destId="{439D93FC-32C8-439F-8BE6-3C38FECBE8F5}" srcOrd="1" destOrd="0" presId="urn:microsoft.com/office/officeart/2008/layout/LinedList"/>
    <dgm:cxn modelId="{811B69CD-32E1-4AD6-815F-11F06F4620D7}" type="presParOf" srcId="{439D93FC-32C8-439F-8BE6-3C38FECBE8F5}" destId="{F8B57E91-647A-40FC-A512-83C2B8149708}" srcOrd="0" destOrd="0" presId="urn:microsoft.com/office/officeart/2008/layout/LinedList"/>
    <dgm:cxn modelId="{29954822-CF1B-4C79-9337-FC35447C0E14}" type="presParOf" srcId="{439D93FC-32C8-439F-8BE6-3C38FECBE8F5}" destId="{9102E6C1-6FD4-48B0-8004-3989CB508454}" srcOrd="1" destOrd="0" presId="urn:microsoft.com/office/officeart/2008/layout/LinedList"/>
    <dgm:cxn modelId="{16DB02E7-BA68-48C6-AD4B-E2B78DC9D408}" type="presParOf" srcId="{EC2DA121-74BE-49CA-95A9-56DC5CEE4B58}" destId="{0A36B78A-FEC5-4EA4-86DD-4C6F670FC581}" srcOrd="2" destOrd="0" presId="urn:microsoft.com/office/officeart/2008/layout/LinedList"/>
    <dgm:cxn modelId="{9D539A6C-51E5-4E70-A241-A4D3684324BA}" type="presParOf" srcId="{EC2DA121-74BE-49CA-95A9-56DC5CEE4B58}" destId="{D69995EB-1C5E-4666-833C-39C3F77FCC0A}" srcOrd="3" destOrd="0" presId="urn:microsoft.com/office/officeart/2008/layout/LinedList"/>
    <dgm:cxn modelId="{0F229D5D-EFB7-40D7-9E42-471AD771EDD0}" type="presParOf" srcId="{D69995EB-1C5E-4666-833C-39C3F77FCC0A}" destId="{DB9C9C1D-F736-4898-9619-C6058AA28F06}" srcOrd="0" destOrd="0" presId="urn:microsoft.com/office/officeart/2008/layout/LinedList"/>
    <dgm:cxn modelId="{59B6FEEA-1CA0-4751-8CA2-0894BD7C914D}" type="presParOf" srcId="{D69995EB-1C5E-4666-833C-39C3F77FCC0A}" destId="{7EA9603A-5F5A-4F2E-B171-879F4A70F4FE}" srcOrd="1" destOrd="0" presId="urn:microsoft.com/office/officeart/2008/layout/LinedList"/>
    <dgm:cxn modelId="{66F1A53E-0441-4331-B667-3890E23B9838}" type="presParOf" srcId="{EC2DA121-74BE-49CA-95A9-56DC5CEE4B58}" destId="{8605098D-98AE-4FA9-8806-1EE8FD1D9AE0}" srcOrd="4" destOrd="0" presId="urn:microsoft.com/office/officeart/2008/layout/LinedList"/>
    <dgm:cxn modelId="{00FD600F-837F-4353-BF62-652F74221F71}" type="presParOf" srcId="{EC2DA121-74BE-49CA-95A9-56DC5CEE4B58}" destId="{06930292-61B9-4F08-B623-E1520F3B34CE}" srcOrd="5" destOrd="0" presId="urn:microsoft.com/office/officeart/2008/layout/LinedList"/>
    <dgm:cxn modelId="{E2E153D8-6E4D-4406-93DF-828429B4026C}" type="presParOf" srcId="{06930292-61B9-4F08-B623-E1520F3B34CE}" destId="{7ED6BD63-C011-4DD3-A843-6AC22E8F18DA}" srcOrd="0" destOrd="0" presId="urn:microsoft.com/office/officeart/2008/layout/LinedList"/>
    <dgm:cxn modelId="{435CE082-FE64-41E9-8780-350EEAFCC44C}" type="presParOf" srcId="{06930292-61B9-4F08-B623-E1520F3B34CE}" destId="{656A240D-5184-42BB-ACA7-32696E4EFA79}" srcOrd="1" destOrd="0" presId="urn:microsoft.com/office/officeart/2008/layout/LinedList"/>
    <dgm:cxn modelId="{55B1691A-00AA-409D-8AAD-E4258BBA6F41}" type="presParOf" srcId="{EC2DA121-74BE-49CA-95A9-56DC5CEE4B58}" destId="{D6C5AA0A-B493-4B11-BE95-15B720A3BD46}" srcOrd="6" destOrd="0" presId="urn:microsoft.com/office/officeart/2008/layout/LinedList"/>
    <dgm:cxn modelId="{5926AD42-FB06-4FCA-9094-C2FE5ABFC542}" type="presParOf" srcId="{EC2DA121-74BE-49CA-95A9-56DC5CEE4B58}" destId="{D3C2C310-9D00-4942-8E40-A57D79F3C6AF}" srcOrd="7" destOrd="0" presId="urn:microsoft.com/office/officeart/2008/layout/LinedList"/>
    <dgm:cxn modelId="{AE8DD681-FA22-472B-8A24-E358AD2405F6}" type="presParOf" srcId="{D3C2C310-9D00-4942-8E40-A57D79F3C6AF}" destId="{482C732B-2C8C-4599-A799-24F042E7AD80}" srcOrd="0" destOrd="0" presId="urn:microsoft.com/office/officeart/2008/layout/LinedList"/>
    <dgm:cxn modelId="{455CB3D8-602B-4FD1-ABA7-B801636EF0ED}" type="presParOf" srcId="{D3C2C310-9D00-4942-8E40-A57D79F3C6AF}" destId="{F2A7A549-D37D-480E-BF2D-7869760264AD}" srcOrd="1" destOrd="0" presId="urn:microsoft.com/office/officeart/2008/layout/LinedList"/>
    <dgm:cxn modelId="{1E00E7C3-BD0C-44F6-A434-C88C24590D90}" type="presParOf" srcId="{EC2DA121-74BE-49CA-95A9-56DC5CEE4B58}" destId="{03F36041-D95C-4457-8402-580FB61FD07E}" srcOrd="8" destOrd="0" presId="urn:microsoft.com/office/officeart/2008/layout/LinedList"/>
    <dgm:cxn modelId="{1B624918-1C67-4AD1-A813-6C4A4271AC15}" type="presParOf" srcId="{EC2DA121-74BE-49CA-95A9-56DC5CEE4B58}" destId="{9C80852B-9077-42B4-A9AD-95623D8AB696}" srcOrd="9" destOrd="0" presId="urn:microsoft.com/office/officeart/2008/layout/LinedList"/>
    <dgm:cxn modelId="{2D2B703F-A356-4218-BB53-CB788E355F8A}" type="presParOf" srcId="{9C80852B-9077-42B4-A9AD-95623D8AB696}" destId="{1FA25BAA-168C-4B94-9D09-0D5A2FE8DD17}" srcOrd="0" destOrd="0" presId="urn:microsoft.com/office/officeart/2008/layout/LinedList"/>
    <dgm:cxn modelId="{E8DF135A-91EE-46C6-8789-48E6D9FFD06D}" type="presParOf" srcId="{9C80852B-9077-42B4-A9AD-95623D8AB696}" destId="{C878450F-86C4-4C3D-A2EF-2E1155700549}" srcOrd="1" destOrd="0" presId="urn:microsoft.com/office/officeart/2008/layout/LinedList"/>
    <dgm:cxn modelId="{04D378C7-B4D2-4315-A612-F8156E20477F}" type="presParOf" srcId="{EC2DA121-74BE-49CA-95A9-56DC5CEE4B58}" destId="{332B491D-BF19-4E6D-BCFF-7565C517F3C3}" srcOrd="10" destOrd="0" presId="urn:microsoft.com/office/officeart/2008/layout/LinedList"/>
    <dgm:cxn modelId="{63C51E79-EC18-4E4C-AFF1-C391E0E8269C}" type="presParOf" srcId="{EC2DA121-74BE-49CA-95A9-56DC5CEE4B58}" destId="{84439A27-4D69-48AB-A230-01FF296F49BB}" srcOrd="11" destOrd="0" presId="urn:microsoft.com/office/officeart/2008/layout/LinedList"/>
    <dgm:cxn modelId="{1DE7B6EC-3F16-4764-B6A2-20EC08DA3CBB}" type="presParOf" srcId="{84439A27-4D69-48AB-A230-01FF296F49BB}" destId="{3F4721ED-D455-4537-918B-F2E69C640470}" srcOrd="0" destOrd="0" presId="urn:microsoft.com/office/officeart/2008/layout/LinedList"/>
    <dgm:cxn modelId="{DD7D579F-2294-469C-B448-1828A9841149}" type="presParOf" srcId="{84439A27-4D69-48AB-A230-01FF296F49BB}" destId="{2AF53DAB-51DD-4FD4-B6D8-A1842C17AE17}" srcOrd="1" destOrd="0" presId="urn:microsoft.com/office/officeart/2008/layout/LinedList"/>
    <dgm:cxn modelId="{130BEDDF-2B30-4DFC-82D4-D4BC19A1FDF9}" type="presParOf" srcId="{EC2DA121-74BE-49CA-95A9-56DC5CEE4B58}" destId="{C79D918A-E69A-4D7E-B925-323ED9406EA9}" srcOrd="12" destOrd="0" presId="urn:microsoft.com/office/officeart/2008/layout/LinedList"/>
    <dgm:cxn modelId="{5DA7B058-C550-4FFA-8AE7-7D1C3FD9C7A4}" type="presParOf" srcId="{EC2DA121-74BE-49CA-95A9-56DC5CEE4B58}" destId="{B7747CC3-1FC9-4144-9B5B-D52F566245D2}" srcOrd="13" destOrd="0" presId="urn:microsoft.com/office/officeart/2008/layout/LinedList"/>
    <dgm:cxn modelId="{2DB39DBE-B095-4F1D-9494-D770C1E63D5A}" type="presParOf" srcId="{B7747CC3-1FC9-4144-9B5B-D52F566245D2}" destId="{DA656B7E-31B1-4FF2-A797-215BDBD85CAC}" srcOrd="0" destOrd="0" presId="urn:microsoft.com/office/officeart/2008/layout/LinedList"/>
    <dgm:cxn modelId="{0F418ADD-7E1F-4039-9785-865DA6C2DDA5}" type="presParOf" srcId="{B7747CC3-1FC9-4144-9B5B-D52F566245D2}" destId="{E1221B19-B2FB-4A35-BF76-A39AE3B85606}" srcOrd="1" destOrd="0" presId="urn:microsoft.com/office/officeart/2008/layout/LinedList"/>
  </dgm:cxnLst>
  <dgm:bg/>
  <dgm:whole/>
  <dgm:extLst>
    <a:ext uri="http://schemas.microsoft.com/office/drawing/2008/diagram">
      <dsp:dataModelExt xmlns:dsp="http://schemas.microsoft.com/office/drawing/2008/diagram" xmlns="" relId="rId8" minVer="http://schemas.openxmlformats.org/drawingml/2006/diagram"/>
    </a:ext>
    <a:ext uri="{C62137D5-CB1D-491B-B009-E17868A290BF}">
      <dgm14:recolorImg xmlns:dgm14="http://schemas.microsoft.com/office/drawing/2010/diagram" xmlns=""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9952F-C3C9-43F7-8643-78025849E35E}">
      <dsp:nvSpPr>
        <dsp:cNvPr id="0" name=""/>
        <dsp:cNvSpPr/>
      </dsp:nvSpPr>
      <dsp:spPr>
        <a:xfrm>
          <a:off x="0" y="412"/>
          <a:ext cx="5314543" cy="0"/>
        </a:xfrm>
        <a:prstGeom prst="line">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8B57E91-647A-40FC-A512-83C2B8149708}">
      <dsp:nvSpPr>
        <dsp:cNvPr id="0" name=""/>
        <dsp:cNvSpPr/>
      </dsp:nvSpPr>
      <dsp:spPr>
        <a:xfrm>
          <a:off x="0" y="412"/>
          <a:ext cx="5314543" cy="48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What is HTML, CSS &amp; JAVASCRIPT?</a:t>
          </a:r>
        </a:p>
      </dsp:txBody>
      <dsp:txXfrm>
        <a:off x="0" y="412"/>
        <a:ext cx="5314543" cy="482156"/>
      </dsp:txXfrm>
    </dsp:sp>
    <dsp:sp modelId="{0A36B78A-FEC5-4EA4-86DD-4C6F670FC581}">
      <dsp:nvSpPr>
        <dsp:cNvPr id="0" name=""/>
        <dsp:cNvSpPr/>
      </dsp:nvSpPr>
      <dsp:spPr>
        <a:xfrm>
          <a:off x="0" y="482568"/>
          <a:ext cx="5314543" cy="0"/>
        </a:xfrm>
        <a:prstGeom prst="line">
          <a:avLst/>
        </a:prstGeom>
        <a:solidFill>
          <a:schemeClr val="accent3">
            <a:shade val="80000"/>
            <a:hueOff val="0"/>
            <a:satOff val="0"/>
            <a:lumOff val="3182"/>
            <a:alphaOff val="0"/>
          </a:schemeClr>
        </a:solidFill>
        <a:ln w="12700" cap="flat" cmpd="sng" algn="ctr">
          <a:solidFill>
            <a:schemeClr val="accent3">
              <a:shade val="80000"/>
              <a:hueOff val="0"/>
              <a:satOff val="0"/>
              <a:lumOff val="318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B9C9C1D-F736-4898-9619-C6058AA28F06}">
      <dsp:nvSpPr>
        <dsp:cNvPr id="0" name=""/>
        <dsp:cNvSpPr/>
      </dsp:nvSpPr>
      <dsp:spPr>
        <a:xfrm>
          <a:off x="0" y="482568"/>
          <a:ext cx="5314543" cy="48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Creating a Web Page.</a:t>
          </a:r>
        </a:p>
      </dsp:txBody>
      <dsp:txXfrm>
        <a:off x="0" y="482568"/>
        <a:ext cx="5314543" cy="482156"/>
      </dsp:txXfrm>
    </dsp:sp>
    <dsp:sp modelId="{8605098D-98AE-4FA9-8806-1EE8FD1D9AE0}">
      <dsp:nvSpPr>
        <dsp:cNvPr id="0" name=""/>
        <dsp:cNvSpPr/>
      </dsp:nvSpPr>
      <dsp:spPr>
        <a:xfrm>
          <a:off x="0" y="964725"/>
          <a:ext cx="5314543" cy="0"/>
        </a:xfrm>
        <a:prstGeom prst="line">
          <a:avLst/>
        </a:prstGeom>
        <a:solidFill>
          <a:schemeClr val="accent3">
            <a:shade val="80000"/>
            <a:hueOff val="0"/>
            <a:satOff val="0"/>
            <a:lumOff val="6364"/>
            <a:alphaOff val="0"/>
          </a:schemeClr>
        </a:solidFill>
        <a:ln w="12700" cap="flat" cmpd="sng" algn="ctr">
          <a:solidFill>
            <a:schemeClr val="accent3">
              <a:shade val="80000"/>
              <a:hueOff val="0"/>
              <a:satOff val="0"/>
              <a:lumOff val="636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ED6BD63-C011-4DD3-A843-6AC22E8F18DA}">
      <dsp:nvSpPr>
        <dsp:cNvPr id="0" name=""/>
        <dsp:cNvSpPr/>
      </dsp:nvSpPr>
      <dsp:spPr>
        <a:xfrm>
          <a:off x="0" y="964725"/>
          <a:ext cx="5314543" cy="48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Basics of HTML</a:t>
          </a:r>
        </a:p>
      </dsp:txBody>
      <dsp:txXfrm>
        <a:off x="0" y="964725"/>
        <a:ext cx="5314543" cy="482156"/>
      </dsp:txXfrm>
    </dsp:sp>
    <dsp:sp modelId="{D6C5AA0A-B493-4B11-BE95-15B720A3BD46}">
      <dsp:nvSpPr>
        <dsp:cNvPr id="0" name=""/>
        <dsp:cNvSpPr/>
      </dsp:nvSpPr>
      <dsp:spPr>
        <a:xfrm>
          <a:off x="0" y="1446881"/>
          <a:ext cx="5314543" cy="0"/>
        </a:xfrm>
        <a:prstGeom prst="line">
          <a:avLst/>
        </a:prstGeom>
        <a:solidFill>
          <a:schemeClr val="accent3">
            <a:shade val="80000"/>
            <a:hueOff val="0"/>
            <a:satOff val="0"/>
            <a:lumOff val="9546"/>
            <a:alphaOff val="0"/>
          </a:schemeClr>
        </a:solidFill>
        <a:ln w="12700" cap="flat" cmpd="sng" algn="ctr">
          <a:solidFill>
            <a:schemeClr val="accent3">
              <a:shade val="80000"/>
              <a:hueOff val="0"/>
              <a:satOff val="0"/>
              <a:lumOff val="954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82C732B-2C8C-4599-A799-24F042E7AD80}">
      <dsp:nvSpPr>
        <dsp:cNvPr id="0" name=""/>
        <dsp:cNvSpPr/>
      </dsp:nvSpPr>
      <dsp:spPr>
        <a:xfrm>
          <a:off x="0" y="1446881"/>
          <a:ext cx="5314543" cy="48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Syntax and Tags.</a:t>
          </a:r>
        </a:p>
      </dsp:txBody>
      <dsp:txXfrm>
        <a:off x="0" y="1446881"/>
        <a:ext cx="5314543" cy="482156"/>
      </dsp:txXfrm>
    </dsp:sp>
    <dsp:sp modelId="{03F36041-D95C-4457-8402-580FB61FD07E}">
      <dsp:nvSpPr>
        <dsp:cNvPr id="0" name=""/>
        <dsp:cNvSpPr/>
      </dsp:nvSpPr>
      <dsp:spPr>
        <a:xfrm>
          <a:off x="0" y="1929038"/>
          <a:ext cx="5314543" cy="0"/>
        </a:xfrm>
        <a:prstGeom prst="line">
          <a:avLst/>
        </a:prstGeom>
        <a:solidFill>
          <a:schemeClr val="accent3">
            <a:shade val="80000"/>
            <a:hueOff val="0"/>
            <a:satOff val="0"/>
            <a:lumOff val="12728"/>
            <a:alphaOff val="0"/>
          </a:schemeClr>
        </a:solidFill>
        <a:ln w="12700" cap="flat" cmpd="sng" algn="ctr">
          <a:solidFill>
            <a:schemeClr val="accent3">
              <a:shade val="80000"/>
              <a:hueOff val="0"/>
              <a:satOff val="0"/>
              <a:lumOff val="1272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FA25BAA-168C-4B94-9D09-0D5A2FE8DD17}">
      <dsp:nvSpPr>
        <dsp:cNvPr id="0" name=""/>
        <dsp:cNvSpPr/>
      </dsp:nvSpPr>
      <dsp:spPr>
        <a:xfrm>
          <a:off x="0" y="1929038"/>
          <a:ext cx="5314543" cy="48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Designing by CSS.</a:t>
          </a:r>
        </a:p>
      </dsp:txBody>
      <dsp:txXfrm>
        <a:off x="0" y="1929038"/>
        <a:ext cx="5314543" cy="482156"/>
      </dsp:txXfrm>
    </dsp:sp>
    <dsp:sp modelId="{332B491D-BF19-4E6D-BCFF-7565C517F3C3}">
      <dsp:nvSpPr>
        <dsp:cNvPr id="0" name=""/>
        <dsp:cNvSpPr/>
      </dsp:nvSpPr>
      <dsp:spPr>
        <a:xfrm>
          <a:off x="0" y="2411194"/>
          <a:ext cx="5314543" cy="0"/>
        </a:xfrm>
        <a:prstGeom prst="line">
          <a:avLst/>
        </a:prstGeom>
        <a:solidFill>
          <a:schemeClr val="accent3">
            <a:shade val="80000"/>
            <a:hueOff val="0"/>
            <a:satOff val="0"/>
            <a:lumOff val="15910"/>
            <a:alphaOff val="0"/>
          </a:schemeClr>
        </a:solidFill>
        <a:ln w="12700" cap="flat" cmpd="sng" algn="ctr">
          <a:solidFill>
            <a:schemeClr val="accent3">
              <a:shade val="80000"/>
              <a:hueOff val="0"/>
              <a:satOff val="0"/>
              <a:lumOff val="1591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F4721ED-D455-4537-918B-F2E69C640470}">
      <dsp:nvSpPr>
        <dsp:cNvPr id="0" name=""/>
        <dsp:cNvSpPr/>
      </dsp:nvSpPr>
      <dsp:spPr>
        <a:xfrm>
          <a:off x="0" y="2411194"/>
          <a:ext cx="5314543" cy="48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Use of Java Script.</a:t>
          </a:r>
        </a:p>
      </dsp:txBody>
      <dsp:txXfrm>
        <a:off x="0" y="2411194"/>
        <a:ext cx="5314543" cy="482156"/>
      </dsp:txXfrm>
    </dsp:sp>
    <dsp:sp modelId="{C79D918A-E69A-4D7E-B925-323ED9406EA9}">
      <dsp:nvSpPr>
        <dsp:cNvPr id="0" name=""/>
        <dsp:cNvSpPr/>
      </dsp:nvSpPr>
      <dsp:spPr>
        <a:xfrm>
          <a:off x="0" y="2893351"/>
          <a:ext cx="5314543" cy="0"/>
        </a:xfrm>
        <a:prstGeom prst="line">
          <a:avLst/>
        </a:prstGeom>
        <a:solidFill>
          <a:schemeClr val="accent3">
            <a:shade val="80000"/>
            <a:hueOff val="0"/>
            <a:satOff val="0"/>
            <a:lumOff val="19092"/>
            <a:alphaOff val="0"/>
          </a:schemeClr>
        </a:solidFill>
        <a:ln w="12700" cap="flat" cmpd="sng" algn="ctr">
          <a:solidFill>
            <a:schemeClr val="accent3">
              <a:shade val="80000"/>
              <a:hueOff val="0"/>
              <a:satOff val="0"/>
              <a:lumOff val="1909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A656B7E-31B1-4FF2-A797-215BDBD85CAC}">
      <dsp:nvSpPr>
        <dsp:cNvPr id="0" name=""/>
        <dsp:cNvSpPr/>
      </dsp:nvSpPr>
      <dsp:spPr>
        <a:xfrm>
          <a:off x="0" y="2893351"/>
          <a:ext cx="5314543" cy="48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cs typeface="Calibri Light" panose="020F0302020204030204"/>
            </a:rPr>
            <a:t>FIESA : the beauty store,</a:t>
          </a:r>
        </a:p>
      </dsp:txBody>
      <dsp:txXfrm>
        <a:off x="0" y="2893351"/>
        <a:ext cx="5314543" cy="48215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6B79E0BB-D8A5-42EB-A574-BEF6D49CDA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8C85202B-BAC7-4618-8BD8-A3C33DA409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354B21-FBB8-4904-AFD9-8C1E97317ED7}" type="datetimeFigureOut">
              <a:rPr lang="en-US" smtClean="0"/>
              <a:pPr/>
              <a:t>10/12/2019</a:t>
            </a:fld>
            <a:endParaRPr lang="en-US"/>
          </a:p>
        </p:txBody>
      </p:sp>
      <p:sp>
        <p:nvSpPr>
          <p:cNvPr id="4" name="Footer Placeholder 3">
            <a:extLst>
              <a:ext uri="{FF2B5EF4-FFF2-40B4-BE49-F238E27FC236}">
                <a16:creationId xmlns:a16="http://schemas.microsoft.com/office/drawing/2014/main" xmlns="" id="{9CB56C1F-5456-4897-B28A-45934A7C34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1CF113E1-06A4-4E8D-A5CC-B4EDA226D4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D7C3C5-1977-4987-851F-5E08B124F403}" type="slidenum">
              <a:rPr lang="en-US" smtClean="0"/>
              <a:pPr/>
              <a:t>‹#›</a:t>
            </a:fld>
            <a:endParaRPr lang="en-US"/>
          </a:p>
        </p:txBody>
      </p:sp>
    </p:spTree>
    <p:extLst>
      <p:ext uri="{BB962C8B-B14F-4D97-AF65-F5344CB8AC3E}">
        <p14:creationId xmlns:p14="http://schemas.microsoft.com/office/powerpoint/2010/main" xmlns="" val="198926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E4B87-2213-40FB-960A-9E20E59CEB90}" type="datetimeFigureOut">
              <a:rPr lang="en-US" smtClean="0"/>
              <a:pPr/>
              <a:t>10/12/2019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5813C7-B180-4078-8309-ED6E4C100740}" type="slidenum">
              <a:rPr lang="en-US" smtClean="0"/>
              <a:pPr/>
              <a:t>‹#›</a:t>
            </a:fld>
            <a:endParaRPr lang="en-US"/>
          </a:p>
        </p:txBody>
      </p:sp>
    </p:spTree>
    <p:extLst>
      <p:ext uri="{BB962C8B-B14F-4D97-AF65-F5344CB8AC3E}">
        <p14:creationId xmlns:p14="http://schemas.microsoft.com/office/powerpoint/2010/main" xmlns="" val="2241383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5813C7-B180-4078-8309-ED6E4C100740}" type="slidenum">
              <a:rPr lang="en-US" smtClean="0"/>
              <a:pPr/>
              <a:t>1</a:t>
            </a:fld>
            <a:endParaRPr lang="en-US"/>
          </a:p>
        </p:txBody>
      </p:sp>
    </p:spTree>
    <p:extLst>
      <p:ext uri="{BB962C8B-B14F-4D97-AF65-F5344CB8AC3E}">
        <p14:creationId xmlns:p14="http://schemas.microsoft.com/office/powerpoint/2010/main" xmlns="" val="10901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5813C7-B180-4078-8309-ED6E4C100740}" type="slidenum">
              <a:rPr lang="en-US" smtClean="0"/>
              <a:pPr/>
              <a:t>2</a:t>
            </a:fld>
            <a:endParaRPr lang="en-US"/>
          </a:p>
        </p:txBody>
      </p:sp>
    </p:spTree>
    <p:extLst>
      <p:ext uri="{BB962C8B-B14F-4D97-AF65-F5344CB8AC3E}">
        <p14:creationId xmlns:p14="http://schemas.microsoft.com/office/powerpoint/2010/main" xmlns="" val="2196475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5813C7-B180-4078-8309-ED6E4C100740}" type="slidenum">
              <a:rPr lang="en-US" smtClean="0"/>
              <a:pPr/>
              <a:t>15</a:t>
            </a:fld>
            <a:endParaRPr lang="en-US"/>
          </a:p>
        </p:txBody>
      </p:sp>
    </p:spTree>
    <p:extLst>
      <p:ext uri="{BB962C8B-B14F-4D97-AF65-F5344CB8AC3E}">
        <p14:creationId xmlns:p14="http://schemas.microsoft.com/office/powerpoint/2010/main" xmlns="" val="3262605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pPr/>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xmlns="" val="725900329"/>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xmlns="" val="1546413418"/>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xmlns="" val="246999729"/>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xmlns="" val="38721880"/>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pPr/>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xmlns="" val="3576675140"/>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pPr/>
              <a:t>10/12/2019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xmlns="" val="2811299973"/>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pPr/>
              <a:t>10/12/2019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xmlns="" val="1481363162"/>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pPr/>
              <a:t>10/12/2019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xmlns="" val="890215440"/>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pPr/>
              <a:t>10/12/2019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xmlns="" val="3573115071"/>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pPr/>
              <a:t>10/12/2019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xmlns="" val="1244187547"/>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pPr/>
              <a:t>10/12/2019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xmlns="" val="920449744"/>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10/12/2019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a:p>
        </p:txBody>
      </p:sp>
    </p:spTree>
    <p:extLst>
      <p:ext uri="{BB962C8B-B14F-4D97-AF65-F5344CB8AC3E}">
        <p14:creationId xmlns:p14="http://schemas.microsoft.com/office/powerpoint/2010/main" xmlns="" val="795358864"/>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3.0/" TargetMode="Externa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hyperlink" Target="http://freephotoshop.org/2010/12/festival-backgrounds/"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w3schools.com/tags/tag_hn.asp" TargetMode="External"/><Relationship Id="rId3" Type="http://schemas.openxmlformats.org/officeDocument/2006/relationships/hyperlink" Target="https://www.w3schools.com/tags/tag_doctype.asp" TargetMode="External"/><Relationship Id="rId7" Type="http://schemas.openxmlformats.org/officeDocument/2006/relationships/hyperlink" Target="https://www.w3schools.com/tags/tag_body.asp" TargetMode="External"/><Relationship Id="rId12" Type="http://schemas.openxmlformats.org/officeDocument/2006/relationships/hyperlink" Target="https://www.w3schools.com/tags/tag_comment.asp" TargetMode="Externa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hyperlink" Target="https://www.w3schools.com/tags/tag_title.asp" TargetMode="External"/><Relationship Id="rId11" Type="http://schemas.openxmlformats.org/officeDocument/2006/relationships/hyperlink" Target="https://www.w3schools.com/tags/tag_hr.asp" TargetMode="External"/><Relationship Id="rId5" Type="http://schemas.openxmlformats.org/officeDocument/2006/relationships/hyperlink" Target="https://www.w3schools.com/tags/tag_head.asp" TargetMode="External"/><Relationship Id="rId10" Type="http://schemas.openxmlformats.org/officeDocument/2006/relationships/hyperlink" Target="https://www.w3schools.com/tags/tag_br.asp" TargetMode="External"/><Relationship Id="rId4" Type="http://schemas.openxmlformats.org/officeDocument/2006/relationships/hyperlink" Target="https://www.w3schools.com/tags/tag_html.asp" TargetMode="External"/><Relationship Id="rId9" Type="http://schemas.openxmlformats.org/officeDocument/2006/relationships/hyperlink" Target="https://www.w3schools.com/tags/tag_p.as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9.xml"/><Relationship Id="rId5" Type="http://schemas.openxmlformats.org/officeDocument/2006/relationships/hyperlink" Target="https://en.wikipedia.org/wiki/World_Wide_Web" TargetMode="External"/><Relationship Id="rId4" Type="http://schemas.openxmlformats.org/officeDocument/2006/relationships/hyperlink" Target="https://en.wikipedia.org/wiki/Style_sheet_languag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BDDBEB-2A0E-4470-BE29-A528A3A60875}"/>
              </a:ext>
            </a:extLst>
          </p:cNvPr>
          <p:cNvSpPr>
            <a:spLocks noGrp="1"/>
          </p:cNvSpPr>
          <p:nvPr>
            <p:ph type="ctrTitle"/>
          </p:nvPr>
        </p:nvSpPr>
        <p:spPr>
          <a:xfrm>
            <a:off x="2376097" y="1439811"/>
            <a:ext cx="7448271" cy="1975607"/>
          </a:xfrm>
        </p:spPr>
        <p:txBody>
          <a:bodyPr>
            <a:normAutofit/>
          </a:bodyPr>
          <a:lstStyle/>
          <a:p>
            <a:pPr>
              <a:lnSpc>
                <a:spcPct val="90000"/>
              </a:lnSpc>
            </a:pPr>
            <a:r>
              <a:rPr lang="en-US" sz="3400">
                <a:solidFill>
                  <a:srgbClr val="FFFFFF"/>
                </a:solidFill>
              </a:rPr>
              <a:t>SUMMER INTERNSHIP TRAINING</a:t>
            </a:r>
            <a:r>
              <a:rPr lang="en-US" sz="3400"/>
              <a:t/>
            </a:r>
            <a:br>
              <a:rPr lang="en-US" sz="3400"/>
            </a:br>
            <a:r>
              <a:rPr lang="en-US" sz="4000">
                <a:solidFill>
                  <a:schemeClr val="accent6">
                    <a:lumMod val="20000"/>
                    <a:lumOff val="80000"/>
                  </a:schemeClr>
                </a:solidFill>
                <a:latin typeface="Times New Roman"/>
                <a:cs typeface="Times New Roman"/>
              </a:rPr>
              <a:t>HTML5 , CSS &amp; JAVASCRIPT</a:t>
            </a:r>
          </a:p>
        </p:txBody>
      </p:sp>
      <p:sp>
        <p:nvSpPr>
          <p:cNvPr id="3" name="Subtitle 2">
            <a:extLst>
              <a:ext uri="{FF2B5EF4-FFF2-40B4-BE49-F238E27FC236}">
                <a16:creationId xmlns:a16="http://schemas.microsoft.com/office/drawing/2014/main" xmlns="" id="{1D090625-51CE-4ECB-81A4-C4905F3FBFE9}"/>
              </a:ext>
            </a:extLst>
          </p:cNvPr>
          <p:cNvSpPr>
            <a:spLocks noGrp="1"/>
          </p:cNvSpPr>
          <p:nvPr>
            <p:ph type="subTitle" idx="1"/>
          </p:nvPr>
        </p:nvSpPr>
        <p:spPr>
          <a:xfrm>
            <a:off x="1524000" y="3602038"/>
            <a:ext cx="9144000" cy="1655762"/>
          </a:xfrm>
        </p:spPr>
        <p:txBody>
          <a:bodyPr vert="horz" lIns="91440" tIns="91440" rIns="91440" bIns="91440" rtlCol="0">
            <a:normAutofit/>
          </a:bodyPr>
          <a:lstStyle/>
          <a:p>
            <a:r>
              <a:rPr lang="en-US" dirty="0" smtClean="0">
                <a:solidFill>
                  <a:srgbClr val="FFFFFF"/>
                </a:solidFill>
                <a:latin typeface="Cambria"/>
              </a:rPr>
              <a:t>SHRUTI GUPTA</a:t>
            </a:r>
            <a:endParaRPr lang="en-US" sz="2400" dirty="0">
              <a:solidFill>
                <a:srgbClr val="FFFFFF"/>
              </a:solidFill>
              <a:latin typeface="Cambria"/>
            </a:endParaRPr>
          </a:p>
          <a:p>
            <a:r>
              <a:rPr lang="en-US" sz="2400" dirty="0" smtClean="0">
                <a:solidFill>
                  <a:srgbClr val="FFFFFF"/>
                </a:solidFill>
                <a:latin typeface="Cambria"/>
              </a:rPr>
              <a:t>1803010207</a:t>
            </a:r>
            <a:endParaRPr lang="en-US" sz="2400" dirty="0">
              <a:latin typeface="Garamond" panose="02020404030301010803"/>
            </a:endParaRPr>
          </a:p>
        </p:txBody>
      </p:sp>
      <p:pic>
        <p:nvPicPr>
          <p:cNvPr id="5" name="Picture 4" descr="A picture containing object&#10;&#10;Description generated with very high confidence">
            <a:extLst>
              <a:ext uri="{FF2B5EF4-FFF2-40B4-BE49-F238E27FC236}">
                <a16:creationId xmlns:a16="http://schemas.microsoft.com/office/drawing/2014/main" xmlns="" id="{74B1416E-E144-4B0E-9CB1-2137FB57B75D}"/>
              </a:ext>
            </a:extLst>
          </p:cNvPr>
          <p:cNvPicPr>
            <a:picLocks noChangeAspect="1"/>
          </p:cNvPicPr>
          <p:nvPr/>
        </p:nvPicPr>
        <p:blipFill rotWithShape="1">
          <a:blip r:embed="rId3">
            <a:alphaModFix amt="50000"/>
          </a:blip>
          <a:srcRect t="20139" b="23611"/>
          <a:stretch/>
        </p:blipFill>
        <p:spPr>
          <a:xfrm>
            <a:off x="0" y="10"/>
            <a:ext cx="12191980" cy="6857990"/>
          </a:xfrm>
          <a:prstGeom prst="rect">
            <a:avLst/>
          </a:prstGeom>
        </p:spPr>
      </p:pic>
      <p:pic>
        <p:nvPicPr>
          <p:cNvPr id="4" name="Picture 5">
            <a:extLst>
              <a:ext uri="{FF2B5EF4-FFF2-40B4-BE49-F238E27FC236}">
                <a16:creationId xmlns:a16="http://schemas.microsoft.com/office/drawing/2014/main" xmlns="" id="{F7390BC9-ECED-4799-B386-738B9380DA05}"/>
              </a:ext>
            </a:extLst>
          </p:cNvPr>
          <p:cNvPicPr>
            <a:picLocks noChangeAspect="1"/>
          </p:cNvPicPr>
          <p:nvPr/>
        </p:nvPicPr>
        <p:blipFill>
          <a:blip r:embed="rId4"/>
          <a:stretch>
            <a:fillRect/>
          </a:stretch>
        </p:blipFill>
        <p:spPr>
          <a:xfrm>
            <a:off x="57724" y="52610"/>
            <a:ext cx="2012397" cy="1490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300101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633023-B470-FB4E-8443-EFB09184DAA7}"/>
              </a:ext>
            </a:extLst>
          </p:cNvPr>
          <p:cNvSpPr>
            <a:spLocks noGrp="1"/>
          </p:cNvSpPr>
          <p:nvPr>
            <p:ph type="title"/>
          </p:nvPr>
        </p:nvSpPr>
        <p:spPr>
          <a:xfrm>
            <a:off x="838200" y="365126"/>
            <a:ext cx="10515600" cy="1027906"/>
          </a:xfrm>
        </p:spPr>
        <p:txBody>
          <a:bodyPr/>
          <a:lstStyle/>
          <a:p>
            <a:r>
              <a:rPr lang="en-US" b="1" u="sng">
                <a:solidFill>
                  <a:schemeClr val="bg2"/>
                </a:solidFill>
              </a:rPr>
              <a:t>Designing by CSS</a:t>
            </a:r>
          </a:p>
        </p:txBody>
      </p:sp>
      <p:sp>
        <p:nvSpPr>
          <p:cNvPr id="3" name="Content Placeholder 2">
            <a:extLst>
              <a:ext uri="{FF2B5EF4-FFF2-40B4-BE49-F238E27FC236}">
                <a16:creationId xmlns:a16="http://schemas.microsoft.com/office/drawing/2014/main" xmlns="" id="{519E3380-54CE-CF4F-8FF4-760DC3969486}"/>
              </a:ext>
            </a:extLst>
          </p:cNvPr>
          <p:cNvSpPr>
            <a:spLocks noGrp="1"/>
          </p:cNvSpPr>
          <p:nvPr>
            <p:ph idx="1"/>
          </p:nvPr>
        </p:nvSpPr>
        <p:spPr>
          <a:xfrm>
            <a:off x="1359694" y="1226343"/>
            <a:ext cx="9782175" cy="6548439"/>
          </a:xfrm>
        </p:spPr>
        <p:txBody>
          <a:bodyPr>
            <a:noAutofit/>
          </a:bodyPr>
          <a:lstStyle/>
          <a:p>
            <a:pPr marL="0" indent="0">
              <a:buNone/>
            </a:pPr>
            <a:r>
              <a:rPr lang="en-US" sz="1600">
                <a:solidFill>
                  <a:schemeClr val="bg2"/>
                </a:solidFill>
                <a:latin typeface="Book Antiqua" panose="02040602050305030304" pitchFamily="18" charset="0"/>
              </a:rPr>
              <a:t>CSS (Cascading Style Sheets) is what makes web pages look good and presentable. &lt;!DOCTYPE html&gt;
&lt;html&gt;
&lt;head&gt;
&lt;style&gt;
body {
  background-color: lightblue;}
h1 {
  color: white;
  text-align: center;</a:t>
            </a:r>
          </a:p>
          <a:p>
            <a:pPr marL="0" indent="0">
              <a:buNone/>
            </a:pPr>
            <a:r>
              <a:rPr lang="en-US" sz="1600">
                <a:solidFill>
                  <a:schemeClr val="bg2"/>
                </a:solidFill>
                <a:latin typeface="Book Antiqua" panose="02040602050305030304" pitchFamily="18" charset="0"/>
              </a:rPr>
              <a:t>} p {
  font-family: verdana;
  font-size: 20px;}
&lt;/style&gt;
&lt;/head&gt;
&lt;/html&gt;
</a:t>
            </a:r>
          </a:p>
        </p:txBody>
      </p:sp>
    </p:spTree>
    <p:extLst>
      <p:ext uri="{BB962C8B-B14F-4D97-AF65-F5344CB8AC3E}">
        <p14:creationId xmlns:p14="http://schemas.microsoft.com/office/powerpoint/2010/main" xmlns="" val="1697336927"/>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F56F5174-31D9-4DBB-AAB7-A1FD7BDB13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xmlns="" id="{AE113210-7872-481A-ADE6-3A05CCAF5EB2}"/>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70B52E01-C5E8-4EB5-82FC-4EA733259325}"/>
              </a:ext>
            </a:extLst>
          </p:cNvPr>
          <p:cNvSpPr>
            <a:spLocks noGrp="1"/>
          </p:cNvSpPr>
          <p:nvPr>
            <p:ph type="title"/>
          </p:nvPr>
        </p:nvSpPr>
        <p:spPr>
          <a:xfrm>
            <a:off x="6022218" y="457898"/>
            <a:ext cx="4977976" cy="1454051"/>
          </a:xfrm>
        </p:spPr>
        <p:txBody>
          <a:bodyPr vert="horz" lIns="91440" tIns="45720" rIns="91440" bIns="45720" rtlCol="0" anchor="ctr">
            <a:normAutofit/>
          </a:bodyPr>
          <a:lstStyle/>
          <a:p>
            <a:r>
              <a:rPr lang="en-US" sz="6000">
                <a:solidFill>
                  <a:srgbClr val="000000"/>
                </a:solidFill>
                <a:latin typeface="SimSun-ExtB"/>
                <a:ea typeface="SimSun-ExtB"/>
                <a:cs typeface="Calibri Light"/>
              </a:rPr>
              <a:t>JavaScript</a:t>
            </a:r>
          </a:p>
        </p:txBody>
      </p:sp>
      <p:sp>
        <p:nvSpPr>
          <p:cNvPr id="23" name="Freeform 62">
            <a:extLst>
              <a:ext uri="{FF2B5EF4-FFF2-40B4-BE49-F238E27FC236}">
                <a16:creationId xmlns:a16="http://schemas.microsoft.com/office/drawing/2014/main" xmlns="" id="{F9A95BEE-6BB1-4A28-A8E6-A34B2E42EF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5" descr="A close up of a sign&#10;&#10;Description generated with high confidence">
            <a:extLst>
              <a:ext uri="{FF2B5EF4-FFF2-40B4-BE49-F238E27FC236}">
                <a16:creationId xmlns:a16="http://schemas.microsoft.com/office/drawing/2014/main" xmlns="" id="{964C77FF-0025-4590-9BB0-4D4EEF9B3B93}"/>
              </a:ext>
            </a:extLst>
          </p:cNvPr>
          <p:cNvPicPr>
            <a:picLocks noGrp="1" noChangeAspect="1"/>
          </p:cNvPicPr>
          <p:nvPr>
            <p:ph type="pic" idx="1"/>
          </p:nvPr>
        </p:nvPicPr>
        <p:blipFill rotWithShape="1">
          <a:blip r:embed="rId3"/>
          <a:srcRect l="30964" r="31218" b="3261"/>
          <a:stretch/>
        </p:blipFill>
        <p:spPr>
          <a:xfrm>
            <a:off x="-215639" y="819130"/>
            <a:ext cx="5120877" cy="6045255"/>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4" name="Text Placeholder 3">
            <a:extLst>
              <a:ext uri="{FF2B5EF4-FFF2-40B4-BE49-F238E27FC236}">
                <a16:creationId xmlns:a16="http://schemas.microsoft.com/office/drawing/2014/main" xmlns="" id="{3BDDE89C-5CAA-43C2-BCFE-6396246F4219}"/>
              </a:ext>
            </a:extLst>
          </p:cNvPr>
          <p:cNvSpPr>
            <a:spLocks noGrp="1"/>
          </p:cNvSpPr>
          <p:nvPr>
            <p:ph type="body" sz="half" idx="2"/>
          </p:nvPr>
        </p:nvSpPr>
        <p:spPr>
          <a:xfrm>
            <a:off x="6018687" y="1904098"/>
            <a:ext cx="5653312" cy="4329401"/>
          </a:xfrm>
        </p:spPr>
        <p:txBody>
          <a:bodyPr vert="horz" lIns="91440" tIns="45720" rIns="91440" bIns="45720" rtlCol="0" anchor="ctr">
            <a:noAutofit/>
          </a:bodyPr>
          <a:lstStyle/>
          <a:p>
            <a:r>
              <a:rPr lang="en-US" sz="2400" b="1">
                <a:solidFill>
                  <a:schemeClr val="bg1"/>
                </a:solidFill>
                <a:ea typeface="+mn-lt"/>
                <a:cs typeface="+mn-lt"/>
              </a:rPr>
              <a:t>JavaScript</a:t>
            </a:r>
            <a:r>
              <a:rPr lang="en-US" sz="2400">
                <a:solidFill>
                  <a:schemeClr val="bg1"/>
                </a:solidFill>
                <a:ea typeface="+mn-lt"/>
                <a:cs typeface="+mn-lt"/>
              </a:rPr>
              <a:t> is a dynamic computer programming language. It is lightweight and most commonly used as a part of web pages, whose implementations allow client-side script to interact with the user and make dynamic pages. It is an interpreted programming language with object-oriented </a:t>
            </a:r>
            <a:r>
              <a:rPr lang="en-US" sz="2400" err="1">
                <a:solidFill>
                  <a:schemeClr val="bg1"/>
                </a:solidFill>
                <a:ea typeface="+mn-lt"/>
                <a:cs typeface="+mn-lt"/>
              </a:rPr>
              <a:t>capabilities.JavaScript</a:t>
            </a:r>
            <a:r>
              <a:rPr lang="en-US" sz="2400">
                <a:solidFill>
                  <a:schemeClr val="bg1"/>
                </a:solidFill>
                <a:ea typeface="+mn-lt"/>
                <a:cs typeface="+mn-lt"/>
              </a:rPr>
              <a:t> was first known as </a:t>
            </a:r>
            <a:r>
              <a:rPr lang="en-US" sz="2400" b="1" err="1">
                <a:solidFill>
                  <a:schemeClr val="bg1"/>
                </a:solidFill>
                <a:ea typeface="+mn-lt"/>
                <a:cs typeface="+mn-lt"/>
              </a:rPr>
              <a:t>LiveScript</a:t>
            </a:r>
            <a:r>
              <a:rPr lang="en-US" sz="2400" b="1">
                <a:solidFill>
                  <a:schemeClr val="bg1"/>
                </a:solidFill>
                <a:ea typeface="+mn-lt"/>
                <a:cs typeface="+mn-lt"/>
              </a:rPr>
              <a:t>,</a:t>
            </a:r>
            <a:r>
              <a:rPr lang="en-US" sz="2400">
                <a:solidFill>
                  <a:schemeClr val="bg1"/>
                </a:solidFill>
                <a:ea typeface="+mn-lt"/>
                <a:cs typeface="+mn-lt"/>
              </a:rPr>
              <a:t> but Netscape changed its name to JavaScript, possibly because of the excitement being generated by </a:t>
            </a:r>
            <a:r>
              <a:rPr lang="en-US" sz="2400" err="1">
                <a:solidFill>
                  <a:schemeClr val="bg1"/>
                </a:solidFill>
                <a:ea typeface="+mn-lt"/>
                <a:cs typeface="+mn-lt"/>
              </a:rPr>
              <a:t>Java.We</a:t>
            </a:r>
            <a:r>
              <a:rPr lang="en-US" sz="2400">
                <a:solidFill>
                  <a:schemeClr val="bg1"/>
                </a:solidFill>
                <a:ea typeface="+mn-lt"/>
                <a:cs typeface="+mn-lt"/>
              </a:rPr>
              <a:t> cannot treat JavaScript as a full-fledged programming language.</a:t>
            </a:r>
            <a:endParaRPr lang="en-US" sz="2400">
              <a:solidFill>
                <a:schemeClr val="bg1"/>
              </a:solidFill>
              <a:cs typeface="Calibri"/>
            </a:endParaRPr>
          </a:p>
        </p:txBody>
      </p:sp>
    </p:spTree>
    <p:extLst>
      <p:ext uri="{BB962C8B-B14F-4D97-AF65-F5344CB8AC3E}">
        <p14:creationId xmlns:p14="http://schemas.microsoft.com/office/powerpoint/2010/main" xmlns="" val="534553604"/>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7ECD70-C464-FB4C-8D18-8E3579737129}"/>
              </a:ext>
            </a:extLst>
          </p:cNvPr>
          <p:cNvSpPr>
            <a:spLocks noGrp="1"/>
          </p:cNvSpPr>
          <p:nvPr>
            <p:ph type="title"/>
          </p:nvPr>
        </p:nvSpPr>
        <p:spPr/>
        <p:txBody>
          <a:bodyPr/>
          <a:lstStyle/>
          <a:p>
            <a:r>
              <a:rPr lang="en-US" b="1">
                <a:solidFill>
                  <a:schemeClr val="bg2"/>
                </a:solidFill>
                <a:latin typeface="Book Antiqua" panose="02040602050305030304" pitchFamily="18" charset="0"/>
              </a:rPr>
              <a:t>Use of JAVASCRIPT</a:t>
            </a:r>
          </a:p>
        </p:txBody>
      </p:sp>
      <p:sp>
        <p:nvSpPr>
          <p:cNvPr id="3" name="Content Placeholder 2">
            <a:extLst>
              <a:ext uri="{FF2B5EF4-FFF2-40B4-BE49-F238E27FC236}">
                <a16:creationId xmlns:a16="http://schemas.microsoft.com/office/drawing/2014/main" xmlns="" id="{56A51DB0-0802-A645-909E-D10C30FD437C}"/>
              </a:ext>
            </a:extLst>
          </p:cNvPr>
          <p:cNvSpPr>
            <a:spLocks noGrp="1"/>
          </p:cNvSpPr>
          <p:nvPr>
            <p:ph idx="1"/>
          </p:nvPr>
        </p:nvSpPr>
        <p:spPr/>
        <p:txBody>
          <a:bodyPr>
            <a:normAutofit fontScale="92500"/>
          </a:bodyPr>
          <a:lstStyle/>
          <a:p>
            <a:pPr marL="0" indent="0">
              <a:buNone/>
            </a:pPr>
            <a:r>
              <a:rPr lang="en-US" i="1">
                <a:solidFill>
                  <a:schemeClr val="bg1"/>
                </a:solidFill>
                <a:latin typeface="Times New Roman" panose="02020603050405020304" pitchFamily="18" charset="0"/>
                <a:cs typeface="Times New Roman" panose="02020603050405020304" pitchFamily="18" charset="0"/>
              </a:rPr>
              <a:t>Javascript is one of the most used coding languages in present era. SYNTAX:</a:t>
            </a:r>
          </a:p>
          <a:p>
            <a:pPr marL="0" indent="0">
              <a:buNone/>
            </a:pPr>
            <a:r>
              <a:rPr lang="en-US" i="1">
                <a:solidFill>
                  <a:schemeClr val="bg1"/>
                </a:solidFill>
                <a:latin typeface="Times New Roman" panose="02020603050405020304" pitchFamily="18" charset="0"/>
                <a:cs typeface="Times New Roman" panose="02020603050405020304" pitchFamily="18" charset="0"/>
              </a:rPr>
              <a:t>&lt;script&gt;
document.write(“JavaScript is not Java”);
&lt;/script&gt;</a:t>
            </a:r>
          </a:p>
          <a:p>
            <a:pPr marL="0" indent="0">
              <a:buNone/>
            </a:pPr>
            <a:endParaRPr lang="en-US" i="1">
              <a:solidFill>
                <a:schemeClr val="bg1"/>
              </a:solidFill>
              <a:latin typeface="Times New Roman" panose="02020603050405020304" pitchFamily="18" charset="0"/>
              <a:cs typeface="Times New Roman" panose="02020603050405020304" pitchFamily="18" charset="0"/>
            </a:endParaRPr>
          </a:p>
          <a:p>
            <a:pPr marL="0" indent="0">
              <a:buNone/>
            </a:pPr>
            <a:r>
              <a:rPr lang="en-US" i="1">
                <a:solidFill>
                  <a:schemeClr val="bg1"/>
                </a:solidFill>
                <a:latin typeface="Times New Roman" panose="02020603050405020304" pitchFamily="18" charset="0"/>
                <a:cs typeface="Times New Roman" panose="02020603050405020304" pitchFamily="18" charset="0"/>
              </a:rPr>
              <a:t>You can place your scripts in any of the following locations:
Between the HTML document’s head tags.
Within the HTML document’s body (i.e. between the body tags).
In an external file (and link to it from your HTML document).</a:t>
            </a:r>
          </a:p>
        </p:txBody>
      </p:sp>
    </p:spTree>
    <p:extLst>
      <p:ext uri="{BB962C8B-B14F-4D97-AF65-F5344CB8AC3E}">
        <p14:creationId xmlns:p14="http://schemas.microsoft.com/office/powerpoint/2010/main" xmlns="" val="2335262947"/>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xmlns="" id="{244E506F-7BDF-9E47-B786-4A10F883C5CA}"/>
              </a:ext>
            </a:extLst>
          </p:cNvPr>
          <p:cNvPicPr>
            <a:picLocks noChangeAspect="1"/>
          </p:cNvPicPr>
          <p:nvPr/>
        </p:nvPicPr>
        <p:blipFill>
          <a:blip r:embed="rId2"/>
          <a:stretch>
            <a:fillRect/>
          </a:stretch>
        </p:blipFill>
        <p:spPr>
          <a:xfrm>
            <a:off x="814462" y="309563"/>
            <a:ext cx="6280784" cy="3000374"/>
          </a:xfrm>
          <a:prstGeom prst="rect">
            <a:avLst/>
          </a:prstGeom>
        </p:spPr>
      </p:pic>
      <p:pic>
        <p:nvPicPr>
          <p:cNvPr id="7" name="Picture 7">
            <a:extLst>
              <a:ext uri="{FF2B5EF4-FFF2-40B4-BE49-F238E27FC236}">
                <a16:creationId xmlns:a16="http://schemas.microsoft.com/office/drawing/2014/main" xmlns="" id="{6CBAB730-17AB-244B-980E-7BCDE576F0D0}"/>
              </a:ext>
            </a:extLst>
          </p:cNvPr>
          <p:cNvPicPr>
            <a:picLocks noChangeAspect="1"/>
          </p:cNvPicPr>
          <p:nvPr/>
        </p:nvPicPr>
        <p:blipFill>
          <a:blip r:embed="rId3"/>
          <a:stretch>
            <a:fillRect/>
          </a:stretch>
        </p:blipFill>
        <p:spPr>
          <a:xfrm>
            <a:off x="814463" y="3429000"/>
            <a:ext cx="6269756" cy="3429328"/>
          </a:xfrm>
          <a:prstGeom prst="rect">
            <a:avLst/>
          </a:prstGeom>
        </p:spPr>
      </p:pic>
      <p:sp>
        <p:nvSpPr>
          <p:cNvPr id="9" name="TextBox 8">
            <a:extLst>
              <a:ext uri="{FF2B5EF4-FFF2-40B4-BE49-F238E27FC236}">
                <a16:creationId xmlns:a16="http://schemas.microsoft.com/office/drawing/2014/main" xmlns="" id="{1CDF364F-A1BA-E445-B728-B1B4EA6A15F6}"/>
              </a:ext>
            </a:extLst>
          </p:cNvPr>
          <p:cNvSpPr txBox="1"/>
          <p:nvPr/>
        </p:nvSpPr>
        <p:spPr>
          <a:xfrm>
            <a:off x="8286750" y="1688839"/>
            <a:ext cx="3786188" cy="523220"/>
          </a:xfrm>
          <a:prstGeom prst="rect">
            <a:avLst/>
          </a:prstGeom>
          <a:noFill/>
        </p:spPr>
        <p:txBody>
          <a:bodyPr wrap="square" rtlCol="0">
            <a:spAutoFit/>
          </a:bodyPr>
          <a:lstStyle/>
          <a:p>
            <a:pPr algn="l"/>
            <a:r>
              <a:rPr lang="en-US" sz="2800" b="1" i="1" u="sng">
                <a:solidFill>
                  <a:schemeClr val="bg2"/>
                </a:solidFill>
                <a:latin typeface="Algerian" pitchFamily="82" charset="0"/>
              </a:rPr>
              <a:t>PROJECT</a:t>
            </a:r>
          </a:p>
        </p:txBody>
      </p:sp>
      <p:sp>
        <p:nvSpPr>
          <p:cNvPr id="10" name="TextBox 9">
            <a:extLst>
              <a:ext uri="{FF2B5EF4-FFF2-40B4-BE49-F238E27FC236}">
                <a16:creationId xmlns:a16="http://schemas.microsoft.com/office/drawing/2014/main" xmlns="" id="{ED02D862-40EF-284C-911C-8E32ADE47309}"/>
              </a:ext>
            </a:extLst>
          </p:cNvPr>
          <p:cNvSpPr txBox="1"/>
          <p:nvPr/>
        </p:nvSpPr>
        <p:spPr>
          <a:xfrm>
            <a:off x="7084219" y="2607469"/>
            <a:ext cx="4286250" cy="1938992"/>
          </a:xfrm>
          <a:prstGeom prst="rect">
            <a:avLst/>
          </a:prstGeom>
          <a:noFill/>
        </p:spPr>
        <p:txBody>
          <a:bodyPr wrap="square" rtlCol="0">
            <a:spAutoFit/>
          </a:bodyPr>
          <a:lstStyle/>
          <a:p>
            <a:pPr algn="l"/>
            <a:r>
              <a:rPr lang="en-US" sz="2400" i="1">
                <a:solidFill>
                  <a:schemeClr val="bg1"/>
                </a:solidFill>
                <a:latin typeface="Gabriola" panose="02000000000000000000" pitchFamily="2" charset="0"/>
                <a:ea typeface="Gabriola" panose="02000000000000000000" pitchFamily="2" charset="0"/>
              </a:rPr>
              <a:t>Fiesa: the beauty store</a:t>
            </a:r>
          </a:p>
          <a:p>
            <a:pPr algn="l"/>
            <a:r>
              <a:rPr lang="en-US" sz="2400" i="1">
                <a:solidFill>
                  <a:schemeClr val="bg1"/>
                </a:solidFill>
                <a:latin typeface="Gabriola" panose="02000000000000000000" pitchFamily="2" charset="0"/>
                <a:ea typeface="Gabriola" panose="02000000000000000000" pitchFamily="2" charset="0"/>
              </a:rPr>
              <a:t>       </a:t>
            </a:r>
          </a:p>
          <a:p>
            <a:pPr algn="l"/>
            <a:r>
              <a:rPr lang="en-US" sz="2400" i="1">
                <a:solidFill>
                  <a:schemeClr val="bg1"/>
                </a:solidFill>
                <a:latin typeface="Gabriola" panose="02000000000000000000" pitchFamily="2" charset="0"/>
                <a:ea typeface="Gabriola" panose="02000000000000000000" pitchFamily="2" charset="0"/>
              </a:rPr>
              <a:t>         our project was to create a website for beauty products and online shopping… </a:t>
            </a:r>
          </a:p>
          <a:p>
            <a:pPr algn="l"/>
            <a:r>
              <a:rPr lang="en-US" sz="2400" i="1">
                <a:solidFill>
                  <a:schemeClr val="bg1"/>
                </a:solidFill>
                <a:latin typeface="Gabriola" panose="02000000000000000000" pitchFamily="2" charset="0"/>
                <a:ea typeface="Gabriola" panose="02000000000000000000" pitchFamily="2" charset="0"/>
              </a:rPr>
              <a:t>Here’s a overview of that project… . </a:t>
            </a:r>
          </a:p>
        </p:txBody>
      </p:sp>
    </p:spTree>
    <p:extLst>
      <p:ext uri="{BB962C8B-B14F-4D97-AF65-F5344CB8AC3E}">
        <p14:creationId xmlns:p14="http://schemas.microsoft.com/office/powerpoint/2010/main" xmlns="" val="1302435058"/>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xmlns="" id="{001054B4-ED17-0140-AE6E-C88A82A2668F}"/>
              </a:ext>
            </a:extLst>
          </p:cNvPr>
          <p:cNvPicPr>
            <a:picLocks noChangeAspect="1"/>
          </p:cNvPicPr>
          <p:nvPr/>
        </p:nvPicPr>
        <p:blipFill>
          <a:blip r:embed="rId2"/>
          <a:stretch>
            <a:fillRect/>
          </a:stretch>
        </p:blipFill>
        <p:spPr>
          <a:xfrm>
            <a:off x="58662" y="0"/>
            <a:ext cx="7200181" cy="4255030"/>
          </a:xfrm>
          <a:prstGeom prst="rect">
            <a:avLst/>
          </a:prstGeom>
        </p:spPr>
      </p:pic>
      <p:pic>
        <p:nvPicPr>
          <p:cNvPr id="6" name="Picture 6">
            <a:extLst>
              <a:ext uri="{FF2B5EF4-FFF2-40B4-BE49-F238E27FC236}">
                <a16:creationId xmlns:a16="http://schemas.microsoft.com/office/drawing/2014/main" xmlns="" id="{575DFAD9-E3F5-8142-8631-F7E8B7E0540F}"/>
              </a:ext>
            </a:extLst>
          </p:cNvPr>
          <p:cNvPicPr>
            <a:picLocks noChangeAspect="1"/>
          </p:cNvPicPr>
          <p:nvPr/>
        </p:nvPicPr>
        <p:blipFill>
          <a:blip r:embed="rId3"/>
          <a:stretch>
            <a:fillRect/>
          </a:stretch>
        </p:blipFill>
        <p:spPr>
          <a:xfrm>
            <a:off x="0" y="3892559"/>
            <a:ext cx="5274469" cy="2965441"/>
          </a:xfrm>
          <a:prstGeom prst="rect">
            <a:avLst/>
          </a:prstGeom>
        </p:spPr>
      </p:pic>
      <p:pic>
        <p:nvPicPr>
          <p:cNvPr id="8" name="Picture 8">
            <a:extLst>
              <a:ext uri="{FF2B5EF4-FFF2-40B4-BE49-F238E27FC236}">
                <a16:creationId xmlns:a16="http://schemas.microsoft.com/office/drawing/2014/main" xmlns="" id="{E1FDBFD6-626F-2D4B-8450-76D283B89F58}"/>
              </a:ext>
            </a:extLst>
          </p:cNvPr>
          <p:cNvPicPr>
            <a:picLocks noChangeAspect="1"/>
          </p:cNvPicPr>
          <p:nvPr/>
        </p:nvPicPr>
        <p:blipFill>
          <a:blip r:embed="rId4"/>
          <a:stretch>
            <a:fillRect/>
          </a:stretch>
        </p:blipFill>
        <p:spPr>
          <a:xfrm>
            <a:off x="6596063" y="0"/>
            <a:ext cx="5595937" cy="3146178"/>
          </a:xfrm>
          <a:prstGeom prst="rect">
            <a:avLst/>
          </a:prstGeom>
        </p:spPr>
      </p:pic>
      <p:pic>
        <p:nvPicPr>
          <p:cNvPr id="4" name="Picture 4">
            <a:extLst>
              <a:ext uri="{FF2B5EF4-FFF2-40B4-BE49-F238E27FC236}">
                <a16:creationId xmlns:a16="http://schemas.microsoft.com/office/drawing/2014/main" xmlns="" id="{4A51FB44-D5E0-3C49-8A99-00E7FDC7D5DA}"/>
              </a:ext>
            </a:extLst>
          </p:cNvPr>
          <p:cNvPicPr>
            <a:picLocks noChangeAspect="1"/>
          </p:cNvPicPr>
          <p:nvPr/>
        </p:nvPicPr>
        <p:blipFill>
          <a:blip r:embed="rId5"/>
          <a:stretch>
            <a:fillRect/>
          </a:stretch>
        </p:blipFill>
        <p:spPr>
          <a:xfrm>
            <a:off x="4991818" y="2809875"/>
            <a:ext cx="7200181" cy="4048126"/>
          </a:xfrm>
          <a:prstGeom prst="rect">
            <a:avLst/>
          </a:prstGeom>
        </p:spPr>
      </p:pic>
    </p:spTree>
    <p:extLst>
      <p:ext uri="{BB962C8B-B14F-4D97-AF65-F5344CB8AC3E}">
        <p14:creationId xmlns:p14="http://schemas.microsoft.com/office/powerpoint/2010/main" xmlns="" val="3096322749"/>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descr="White stairs">
            <a:extLst>
              <a:ext uri="{FF2B5EF4-FFF2-40B4-BE49-F238E27FC236}">
                <a16:creationId xmlns:a16="http://schemas.microsoft.com/office/drawing/2014/main" xmlns="" id="{BDEE4019-56F2-459C-B15D-76C0CDC216FA}"/>
              </a:ext>
            </a:extLst>
          </p:cNvPr>
          <p:cNvPicPr>
            <a:picLocks noChangeAspect="1"/>
          </p:cNvPicPr>
          <p:nvPr/>
        </p:nvPicPr>
        <p:blipFill rotWithShape="1">
          <a:blip r:embed="rId3">
            <a:extLst>
              <a:ext uri="{28A0092B-C50C-407E-A947-70E740481C1C}">
                <a14:useLocalDpi xmlns:a14="http://schemas.microsoft.com/office/drawing/2010/main" xmlns=""/>
              </a:ext>
            </a:extLst>
          </a:blip>
          <a:srcRect/>
          <a:stretch/>
        </p:blipFill>
        <p:spPr>
          <a:xfrm flipH="1">
            <a:off x="2" y="10"/>
            <a:ext cx="12191695" cy="6857990"/>
          </a:xfrm>
          <a:prstGeom prst="rect">
            <a:avLst/>
          </a:prstGeom>
          <a:solidFill>
            <a:schemeClr val="bg2">
              <a:lumMod val="90000"/>
            </a:schemeClr>
          </a:solidFill>
        </p:spPr>
      </p:pic>
      <p:sp>
        <p:nvSpPr>
          <p:cNvPr id="2" name="Title 1">
            <a:extLst>
              <a:ext uri="{FF2B5EF4-FFF2-40B4-BE49-F238E27FC236}">
                <a16:creationId xmlns:a16="http://schemas.microsoft.com/office/drawing/2014/main" xmlns="" id="{E734342C-2173-4B23-9C3C-2950C6A3983D}"/>
              </a:ext>
            </a:extLst>
          </p:cNvPr>
          <p:cNvSpPr>
            <a:spLocks noGrp="1"/>
          </p:cNvSpPr>
          <p:nvPr>
            <p:ph type="title"/>
          </p:nvPr>
        </p:nvSpPr>
        <p:spPr>
          <a:xfrm>
            <a:off x="0" y="1750220"/>
            <a:ext cx="11787188" cy="4226718"/>
          </a:xfrm>
        </p:spPr>
        <p:txBody>
          <a:bodyPr vert="horz" lIns="91440" tIns="45720" rIns="91440" bIns="0" rtlCol="0" anchor="ctr">
            <a:normAutofit/>
          </a:bodyPr>
          <a:lstStyle/>
          <a:p>
            <a:pPr algn="ctr"/>
            <a:r>
              <a:rPr lang="en-US" sz="8000" b="1" i="1" u="sng">
                <a:solidFill>
                  <a:schemeClr val="bg2">
                    <a:lumMod val="50000"/>
                  </a:schemeClr>
                </a:solidFill>
                <a:latin typeface="Harrington" panose="02000000000000000000" pitchFamily="2" charset="0"/>
                <a:ea typeface="Harrington" panose="02000000000000000000" pitchFamily="2" charset="0"/>
              </a:rPr>
              <a:t>THANK YOU! </a:t>
            </a:r>
          </a:p>
        </p:txBody>
      </p:sp>
    </p:spTree>
    <p:extLst>
      <p:ext uri="{BB962C8B-B14F-4D97-AF65-F5344CB8AC3E}">
        <p14:creationId xmlns:p14="http://schemas.microsoft.com/office/powerpoint/2010/main" xmlns="" val="3179833211"/>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xmlns="" id="{69F1744A-CA11-44DA-AE09-C24B436C1B4F}"/>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sz="4400">
                <a:latin typeface="Century Gothic"/>
              </a:rPr>
              <a:t>Content:</a:t>
            </a:r>
          </a:p>
        </p:txBody>
      </p:sp>
      <p:pic>
        <p:nvPicPr>
          <p:cNvPr id="6" name="Picture Placeholder 5">
            <a:extLst>
              <a:ext uri="{FF2B5EF4-FFF2-40B4-BE49-F238E27FC236}">
                <a16:creationId xmlns:a16="http://schemas.microsoft.com/office/drawing/2014/main" xmlns="" id="{65EB9C0E-82E1-4B5B-A48D-C50A96A0164A}"/>
              </a:ext>
            </a:extLst>
          </p:cNvPr>
          <p:cNvPicPr>
            <a:picLocks noGrp="1" noChangeAspect="1"/>
          </p:cNvPicPr>
          <p:nvPr>
            <p:ph type="pic" idx="1"/>
          </p:nvPr>
        </p:nvPicPr>
        <p:blipFill rotWithShape="1">
          <a:blip r:embed="rId3"/>
          <a:srcRect t="22063" r="3" b="3"/>
          <a:stretch/>
        </p:blipFill>
        <p:spPr>
          <a:xfrm>
            <a:off x="6491349" y="-2"/>
            <a:ext cx="5686274" cy="5913732"/>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graphicFrame>
        <p:nvGraphicFramePr>
          <p:cNvPr id="18" name="Content Placeholder 2" descr="SmartArt graphic">
            <a:extLst>
              <a:ext uri="{FF2B5EF4-FFF2-40B4-BE49-F238E27FC236}">
                <a16:creationId xmlns:a16="http://schemas.microsoft.com/office/drawing/2014/main" xmlns="" id="{FB509DA5-15CF-4F50-8076-F311C53562F4}"/>
              </a:ext>
            </a:extLst>
          </p:cNvPr>
          <p:cNvGraphicFramePr>
            <a:graphicFrameLocks/>
          </p:cNvGraphicFramePr>
          <p:nvPr>
            <p:extLst>
              <p:ext uri="{D42A27DB-BD31-4B8C-83A1-F6EECF244321}">
                <p14:modId xmlns:p14="http://schemas.microsoft.com/office/powerpoint/2010/main" xmlns="" val="477674341"/>
              </p:ext>
            </p:extLst>
          </p:nvPr>
        </p:nvGraphicFramePr>
        <p:xfrm>
          <a:off x="776377" y="1905207"/>
          <a:ext cx="5314543" cy="33759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xmlns="" val="82549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7">
            <a:extLst>
              <a:ext uri="{FF2B5EF4-FFF2-40B4-BE49-F238E27FC236}">
                <a16:creationId xmlns:a16="http://schemas.microsoft.com/office/drawing/2014/main" xmlns="" id="{F56F5174-31D9-4DBB-AAB7-A1FD7BDB13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xmlns="" id="{AE113210-7872-481A-ADE6-3A05CCAF5EB2}"/>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27EA2B65-F5DB-4BF7-AECE-C1027929B6C6}"/>
              </a:ext>
            </a:extLst>
          </p:cNvPr>
          <p:cNvSpPr>
            <a:spLocks noGrp="1"/>
          </p:cNvSpPr>
          <p:nvPr>
            <p:ph type="title"/>
          </p:nvPr>
        </p:nvSpPr>
        <p:spPr>
          <a:xfrm>
            <a:off x="6094105" y="802955"/>
            <a:ext cx="4977976" cy="1454051"/>
          </a:xfrm>
        </p:spPr>
        <p:txBody>
          <a:bodyPr vert="horz" lIns="91440" tIns="45720" rIns="91440" bIns="45720" rtlCol="0" anchor="ctr">
            <a:normAutofit fontScale="90000"/>
          </a:bodyPr>
          <a:lstStyle/>
          <a:p>
            <a:r>
              <a:rPr lang="en-US" sz="4400">
                <a:solidFill>
                  <a:srgbClr val="000000"/>
                </a:solidFill>
                <a:latin typeface="Book Antiqua"/>
              </a:rPr>
              <a:t>What is HTML, CSS </a:t>
            </a:r>
            <a:r>
              <a:rPr lang="en-US" sz="4400">
                <a:latin typeface="Book Antiqua"/>
              </a:rPr>
              <a:t/>
            </a:r>
            <a:br>
              <a:rPr lang="en-US" sz="4400">
                <a:latin typeface="Book Antiqua"/>
              </a:rPr>
            </a:br>
            <a:r>
              <a:rPr lang="en-US" sz="4400">
                <a:solidFill>
                  <a:srgbClr val="000000"/>
                </a:solidFill>
                <a:latin typeface="Book Antiqua"/>
              </a:rPr>
              <a:t>&amp; JAVASCRIPT?</a:t>
            </a:r>
          </a:p>
        </p:txBody>
      </p:sp>
      <p:sp>
        <p:nvSpPr>
          <p:cNvPr id="32" name="Freeform 62">
            <a:extLst>
              <a:ext uri="{FF2B5EF4-FFF2-40B4-BE49-F238E27FC236}">
                <a16:creationId xmlns:a16="http://schemas.microsoft.com/office/drawing/2014/main" xmlns="" id="{F9A95BEE-6BB1-4A28-A8E6-A34B2E42EF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5" descr="A close up of a sign&#10;&#10;Description generated with high confidence">
            <a:extLst>
              <a:ext uri="{FF2B5EF4-FFF2-40B4-BE49-F238E27FC236}">
                <a16:creationId xmlns:a16="http://schemas.microsoft.com/office/drawing/2014/main" xmlns="" id="{D2EF1AC5-F8A5-4DC3-ABA7-3A5423C84CB9}"/>
              </a:ext>
            </a:extLst>
          </p:cNvPr>
          <p:cNvPicPr>
            <a:picLocks noGrp="1" noChangeAspect="1"/>
          </p:cNvPicPr>
          <p:nvPr>
            <p:ph type="pic" idx="1"/>
          </p:nvPr>
        </p:nvPicPr>
        <p:blipFill rotWithShape="1">
          <a:blip r:embed="rId3">
            <a:alphaModFix/>
          </a:blip>
          <a:srcRect l="26399" r="23441"/>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8" name="Text Placeholder 7">
            <a:extLst>
              <a:ext uri="{FF2B5EF4-FFF2-40B4-BE49-F238E27FC236}">
                <a16:creationId xmlns:a16="http://schemas.microsoft.com/office/drawing/2014/main" xmlns="" id="{E204535E-32C2-48C3-B9D5-88D67D431B21}"/>
              </a:ext>
            </a:extLst>
          </p:cNvPr>
          <p:cNvSpPr>
            <a:spLocks noGrp="1"/>
          </p:cNvSpPr>
          <p:nvPr>
            <p:ph type="body" sz="half" idx="2"/>
          </p:nvPr>
        </p:nvSpPr>
        <p:spPr>
          <a:xfrm>
            <a:off x="6090574" y="2421682"/>
            <a:ext cx="4977578" cy="3639289"/>
          </a:xfrm>
        </p:spPr>
        <p:txBody>
          <a:bodyPr vert="horz" lIns="91440" tIns="45720" rIns="91440" bIns="45720" rtlCol="0" anchor="ctr">
            <a:normAutofit/>
          </a:bodyPr>
          <a:lstStyle/>
          <a:p>
            <a:r>
              <a:rPr lang="en-US" sz="2000">
                <a:solidFill>
                  <a:srgbClr val="000000"/>
                </a:solidFill>
                <a:cs typeface="Calibri"/>
              </a:rPr>
              <a:t>In any web site, HTML provides the basic structure of sites, which is enhanced, modified or beautified by technologies like CSS and JAVASCRIPT....</a:t>
            </a:r>
          </a:p>
          <a:p>
            <a:endParaRPr lang="en-US" sz="2000">
              <a:solidFill>
                <a:srgbClr val="000000"/>
              </a:solidFill>
              <a:cs typeface="Calibri"/>
            </a:endParaRPr>
          </a:p>
          <a:p>
            <a:r>
              <a:rPr lang="en-US" sz="2000">
                <a:solidFill>
                  <a:srgbClr val="000000"/>
                </a:solidFill>
                <a:cs typeface="Calibri"/>
              </a:rPr>
              <a:t>Where HTML gives base, CSS styles the page and JavaScript decides it's behavior...</a:t>
            </a:r>
          </a:p>
        </p:txBody>
      </p:sp>
    </p:spTree>
    <p:extLst>
      <p:ext uri="{BB962C8B-B14F-4D97-AF65-F5344CB8AC3E}">
        <p14:creationId xmlns:p14="http://schemas.microsoft.com/office/powerpoint/2010/main" xmlns="" val="303741572"/>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xmlns="" id="{4351DFE5-F63D-4BE0-BDA9-E3EB88F01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xmlns="" id="{3AA16612-ACD2-4A16-8F2B-4514FD6BF28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89E2A618-7DEC-4883-880A-E5C75936D4B1}"/>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r>
              <a:rPr lang="en-US" sz="4000" kern="1200">
                <a:solidFill>
                  <a:srgbClr val="FFFFFF"/>
                </a:solidFill>
                <a:latin typeface="+mj-lt"/>
                <a:ea typeface="+mj-ea"/>
                <a:cs typeface="+mj-cs"/>
              </a:rPr>
              <a:t>Creating a WEB PAGE</a:t>
            </a:r>
          </a:p>
        </p:txBody>
      </p:sp>
      <p:sp>
        <p:nvSpPr>
          <p:cNvPr id="4" name="TextBox 3">
            <a:extLst>
              <a:ext uri="{FF2B5EF4-FFF2-40B4-BE49-F238E27FC236}">
                <a16:creationId xmlns:a16="http://schemas.microsoft.com/office/drawing/2014/main" xmlns="" id="{5BCBD448-119B-483D-8B18-65322215E692}"/>
              </a:ext>
            </a:extLst>
          </p:cNvPr>
          <p:cNvSpPr txBox="1"/>
          <p:nvPr/>
        </p:nvSpPr>
        <p:spPr>
          <a:xfrm>
            <a:off x="1179226" y="3092970"/>
            <a:ext cx="10207360" cy="269397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defTabSz="914400">
              <a:lnSpc>
                <a:spcPct val="90000"/>
              </a:lnSpc>
              <a:spcBef>
                <a:spcPts val="1000"/>
              </a:spcBef>
              <a:buFont typeface="Arial" panose="020B0604020202020204" pitchFamily="34" charset="0"/>
              <a:buChar char="•"/>
            </a:pPr>
            <a:r>
              <a:rPr lang="en-US" sz="2400">
                <a:solidFill>
                  <a:srgbClr val="000000"/>
                </a:solidFill>
              </a:rPr>
              <a:t>Creating a website needs a platform that helps a coder to write code and view. At mordern times the situation of hundereds of website developing apps is changing.</a:t>
            </a:r>
            <a:endParaRPr lang="en-US" sz="2400">
              <a:solidFill>
                <a:srgbClr val="000000"/>
              </a:solidFill>
              <a:cs typeface="Calibri"/>
            </a:endParaRPr>
          </a:p>
          <a:p>
            <a:pPr indent="-228600" defTabSz="914400">
              <a:lnSpc>
                <a:spcPct val="90000"/>
              </a:lnSpc>
              <a:spcBef>
                <a:spcPts val="1000"/>
              </a:spcBef>
              <a:buFont typeface="Arial" panose="020B0604020202020204" pitchFamily="34" charset="0"/>
              <a:buChar char="•"/>
            </a:pPr>
            <a:r>
              <a:rPr lang="en-US" sz="2400">
                <a:solidFill>
                  <a:srgbClr val="000000"/>
                </a:solidFill>
                <a:cs typeface="Calibri"/>
              </a:rPr>
              <a:t>Next one needs a glance of codes. Various websites are giving and teaching basic codes that can be improvised by coder.</a:t>
            </a:r>
          </a:p>
          <a:p>
            <a:pPr indent="-228600" defTabSz="914400">
              <a:lnSpc>
                <a:spcPct val="90000"/>
              </a:lnSpc>
              <a:spcBef>
                <a:spcPts val="1000"/>
              </a:spcBef>
              <a:buFont typeface="Arial" panose="020B0604020202020204" pitchFamily="34" charset="0"/>
              <a:buChar char="•"/>
            </a:pPr>
            <a:r>
              <a:rPr lang="en-US" sz="2400">
                <a:solidFill>
                  <a:srgbClr val="000000"/>
                </a:solidFill>
                <a:cs typeface="Calibri"/>
              </a:rPr>
              <a:t>Get a domain and launch your website.</a:t>
            </a:r>
            <a:endParaRPr lang="en-US" sz="2400" dirty="0">
              <a:solidFill>
                <a:srgbClr val="000000"/>
              </a:solidFill>
              <a:cs typeface="Calibri"/>
            </a:endParaRPr>
          </a:p>
        </p:txBody>
      </p:sp>
    </p:spTree>
    <p:extLst>
      <p:ext uri="{BB962C8B-B14F-4D97-AF65-F5344CB8AC3E}">
        <p14:creationId xmlns:p14="http://schemas.microsoft.com/office/powerpoint/2010/main" xmlns="" val="4224815268"/>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xmlns="" id="{AFA67CD3-AB4E-4A7A-BEB8-53C445D8C4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xmlns="" id="{07CF545F-9C2E-4446-97CD-AD92990C2B6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A14B8B03-B4C2-4FEB-A979-38BC34201C13}"/>
              </a:ext>
            </a:extLst>
          </p:cNvPr>
          <p:cNvSpPr>
            <a:spLocks noGrp="1"/>
          </p:cNvSpPr>
          <p:nvPr>
            <p:ph type="title"/>
          </p:nvPr>
        </p:nvSpPr>
        <p:spPr>
          <a:xfrm>
            <a:off x="5504633" y="745446"/>
            <a:ext cx="4977976" cy="1454051"/>
          </a:xfrm>
        </p:spPr>
        <p:txBody>
          <a:bodyPr vert="horz" lIns="91440" tIns="45720" rIns="91440" bIns="45720" rtlCol="0" anchor="ctr">
            <a:normAutofit/>
          </a:bodyPr>
          <a:lstStyle/>
          <a:p>
            <a:r>
              <a:rPr lang="en-US" sz="7200">
                <a:solidFill>
                  <a:srgbClr val="000000"/>
                </a:solidFill>
                <a:latin typeface="SimSun-ExtB"/>
                <a:ea typeface="SimSun-ExtB"/>
              </a:rPr>
              <a:t>HTML</a:t>
            </a:r>
            <a:endParaRPr lang="en-US" sz="7200" kern="1200">
              <a:solidFill>
                <a:srgbClr val="000000"/>
              </a:solidFill>
              <a:latin typeface="SimSun-ExtB"/>
              <a:ea typeface="SimSun-ExtB"/>
            </a:endParaRPr>
          </a:p>
        </p:txBody>
      </p:sp>
      <p:sp>
        <p:nvSpPr>
          <p:cNvPr id="37" name="Freeform 62">
            <a:extLst>
              <a:ext uri="{FF2B5EF4-FFF2-40B4-BE49-F238E27FC236}">
                <a16:creationId xmlns:a16="http://schemas.microsoft.com/office/drawing/2014/main" xmlns="" id="{339C8D78-A644-462F-B674-F440635E53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5" descr="A close up of a sign&#10;&#10;Description generated with high confidence">
            <a:extLst>
              <a:ext uri="{FF2B5EF4-FFF2-40B4-BE49-F238E27FC236}">
                <a16:creationId xmlns:a16="http://schemas.microsoft.com/office/drawing/2014/main" xmlns="" id="{0771EE18-0AC1-45AB-BDE0-E82E1C23BADD}"/>
              </a:ext>
            </a:extLst>
          </p:cNvPr>
          <p:cNvPicPr>
            <a:picLocks noGrp="1" noChangeAspect="1"/>
          </p:cNvPicPr>
          <p:nvPr>
            <p:ph type="pic" idx="1"/>
          </p:nvPr>
        </p:nvPicPr>
        <p:blipFill rotWithShape="1">
          <a:blip r:embed="rId3"/>
          <a:srcRect l="2902" r="3861"/>
          <a:stretch/>
        </p:blipFill>
        <p:spPr>
          <a:xfrm>
            <a:off x="98213" y="1197770"/>
            <a:ext cx="4410367" cy="4727076"/>
          </a:xfrm>
          <a:prstGeom prst="rect">
            <a:avLst/>
          </a:prstGeom>
        </p:spPr>
      </p:pic>
      <p:sp>
        <p:nvSpPr>
          <p:cNvPr id="4" name="Text Placeholder 3">
            <a:extLst>
              <a:ext uri="{FF2B5EF4-FFF2-40B4-BE49-F238E27FC236}">
                <a16:creationId xmlns:a16="http://schemas.microsoft.com/office/drawing/2014/main" xmlns="" id="{A7F8D585-91AB-4FD3-B2E3-9148FBFF79D0}"/>
              </a:ext>
            </a:extLst>
          </p:cNvPr>
          <p:cNvSpPr>
            <a:spLocks noGrp="1"/>
          </p:cNvSpPr>
          <p:nvPr>
            <p:ph type="body" sz="half" idx="2"/>
          </p:nvPr>
        </p:nvSpPr>
        <p:spPr>
          <a:xfrm>
            <a:off x="5501103" y="2033494"/>
            <a:ext cx="5567049" cy="4027477"/>
          </a:xfrm>
        </p:spPr>
        <p:txBody>
          <a:bodyPr vert="horz" lIns="91440" tIns="45720" rIns="91440" bIns="45720" rtlCol="0" anchor="ctr">
            <a:normAutofit/>
          </a:bodyPr>
          <a:lstStyle/>
          <a:p>
            <a:r>
              <a:rPr lang="en-US" sz="2000">
                <a:solidFill>
                  <a:srgbClr val="000000"/>
                </a:solidFill>
                <a:cs typeface="Calibri"/>
              </a:rPr>
              <a:t>HTML stands for </a:t>
            </a:r>
            <a:r>
              <a:rPr lang="en-US" sz="2000" b="1">
                <a:solidFill>
                  <a:srgbClr val="000000"/>
                </a:solidFill>
                <a:cs typeface="Calibri"/>
              </a:rPr>
              <a:t>Hyper Text Markup Language. </a:t>
            </a:r>
            <a:r>
              <a:rPr lang="en-US" sz="2000">
                <a:solidFill>
                  <a:srgbClr val="000000"/>
                </a:solidFill>
                <a:cs typeface="Calibri"/>
              </a:rPr>
              <a:t>It is </a:t>
            </a:r>
            <a:r>
              <a:rPr lang="en-US" sz="2000" b="1">
                <a:solidFill>
                  <a:srgbClr val="000000"/>
                </a:solidFill>
                <a:cs typeface="Calibri"/>
              </a:rPr>
              <a:t>not </a:t>
            </a:r>
            <a:r>
              <a:rPr lang="en-US" sz="2000">
                <a:solidFill>
                  <a:srgbClr val="000000"/>
                </a:solidFill>
                <a:cs typeface="Calibri"/>
              </a:rPr>
              <a:t>a programming language. It is </a:t>
            </a:r>
            <a:r>
              <a:rPr lang="en-US" sz="2000" b="1">
                <a:solidFill>
                  <a:srgbClr val="000000"/>
                </a:solidFill>
                <a:cs typeface="Calibri"/>
              </a:rPr>
              <a:t>standard markup Language</a:t>
            </a:r>
            <a:r>
              <a:rPr lang="en-US" sz="2000">
                <a:solidFill>
                  <a:srgbClr val="000000"/>
                </a:solidFill>
                <a:cs typeface="Calibri"/>
              </a:rPr>
              <a:t> for documents designed to be displayed on web browser. HTML elements are the building blocks of html or web pages .With html construct, images and other interactive platforms can be added. HTML elements are delineated by help of </a:t>
            </a:r>
            <a:r>
              <a:rPr lang="en-US" sz="2000" i="1">
                <a:solidFill>
                  <a:srgbClr val="000000"/>
                </a:solidFill>
                <a:cs typeface="Calibri"/>
              </a:rPr>
              <a:t>tags. </a:t>
            </a:r>
            <a:r>
              <a:rPr lang="en-US" sz="2000">
                <a:solidFill>
                  <a:srgbClr val="000000"/>
                </a:solidFill>
                <a:cs typeface="Calibri"/>
              </a:rPr>
              <a:t>Tags are placed within angular brackets &lt;  &gt; . It also consist of various datatypes, links,  attachments that makes it work efficiently. HTML5 is the latest version of html language. It is saved by extensions </a:t>
            </a:r>
            <a:r>
              <a:rPr lang="en-US" sz="2000" b="1">
                <a:solidFill>
                  <a:srgbClr val="000000"/>
                </a:solidFill>
                <a:cs typeface="Calibri"/>
              </a:rPr>
              <a:t>.html</a:t>
            </a:r>
            <a:r>
              <a:rPr lang="en-US" sz="2000">
                <a:solidFill>
                  <a:srgbClr val="000000"/>
                </a:solidFill>
                <a:cs typeface="Calibri"/>
              </a:rPr>
              <a:t> or </a:t>
            </a:r>
            <a:r>
              <a:rPr lang="en-US" sz="2000" b="1">
                <a:solidFill>
                  <a:srgbClr val="000000"/>
                </a:solidFill>
                <a:cs typeface="Calibri"/>
              </a:rPr>
              <a:t>.htm .</a:t>
            </a:r>
          </a:p>
          <a:p>
            <a:endParaRPr lang="en-US" sz="2000" b="1">
              <a:solidFill>
                <a:srgbClr val="000000"/>
              </a:solidFill>
              <a:cs typeface="Calibri"/>
            </a:endParaRPr>
          </a:p>
        </p:txBody>
      </p:sp>
    </p:spTree>
    <p:extLst>
      <p:ext uri="{BB962C8B-B14F-4D97-AF65-F5344CB8AC3E}">
        <p14:creationId xmlns:p14="http://schemas.microsoft.com/office/powerpoint/2010/main" xmlns="" val="2865907288"/>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rain&#10;&#10;Description generated with very high confidence">
            <a:extLst>
              <a:ext uri="{FF2B5EF4-FFF2-40B4-BE49-F238E27FC236}">
                <a16:creationId xmlns:a16="http://schemas.microsoft.com/office/drawing/2014/main" xmlns="" id="{0BB79CA6-E0B5-47F6-946B-EFE4A7A596C1}"/>
              </a:ext>
            </a:extLst>
          </p:cNvPr>
          <p:cNvPicPr>
            <a:picLocks noGrp="1" noChangeAspect="1"/>
          </p:cNvPicPr>
          <p:nvPr>
            <p:ph idx="1"/>
          </p:nvPr>
        </p:nvPicPr>
        <p:blipFill rotWithShape="1">
          <a:blip r:embed="rId2">
            <a:extLst>
              <a:ext uri="{837473B0-CC2E-450A-ABE3-18F120FF3D39}">
                <a1611:picAttrSrcUrl xmlns:a1611="http://schemas.microsoft.com/office/drawing/2016/11/main" xmlns="" r:id="rId3"/>
              </a:ext>
            </a:extLst>
          </a:blip>
          <a:srcRect t="7117" b="17883"/>
          <a:stretch/>
        </p:blipFill>
        <p:spPr>
          <a:xfrm>
            <a:off x="20" y="10"/>
            <a:ext cx="12191980" cy="6857990"/>
          </a:xfrm>
          <a:prstGeom prst="rect">
            <a:avLst/>
          </a:prstGeom>
        </p:spPr>
      </p:pic>
      <p:sp>
        <p:nvSpPr>
          <p:cNvPr id="6" name="TextBox 5">
            <a:extLst>
              <a:ext uri="{FF2B5EF4-FFF2-40B4-BE49-F238E27FC236}">
                <a16:creationId xmlns:a16="http://schemas.microsoft.com/office/drawing/2014/main" xmlns="" id="{B04D3D74-6273-448B-B0B5-74BD75A494E9}"/>
              </a:ext>
            </a:extLst>
          </p:cNvPr>
          <p:cNvSpPr txBox="1"/>
          <p:nvPr/>
        </p:nvSpPr>
        <p:spPr>
          <a:xfrm>
            <a:off x="9990756"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3">
                  <a:extLst>
                    <a:ext uri="{A12FA001-AC4F-418D-AE19-62706E023703}">
                      <ahyp:hlinkClr xmlns:ahyp="http://schemas.microsoft.com/office/drawing/2018/hyperlinkcolor" xmlns="" val="tx"/>
                    </a:ext>
                  </a:extLst>
                </a:hlinkClick>
              </a:rPr>
              <a:t>CC BY</a:t>
            </a:r>
            <a:r>
              <a:rPr lang="en-US" sz="700">
                <a:solidFill>
                  <a:srgbClr val="FFFFFF"/>
                </a:solidFill>
              </a:rPr>
              <a:t>.</a:t>
            </a:r>
          </a:p>
        </p:txBody>
      </p:sp>
      <p:sp>
        <p:nvSpPr>
          <p:cNvPr id="9" name="TextBox 8">
            <a:extLst>
              <a:ext uri="{FF2B5EF4-FFF2-40B4-BE49-F238E27FC236}">
                <a16:creationId xmlns:a16="http://schemas.microsoft.com/office/drawing/2014/main" xmlns="" id="{0A625785-46C3-46AA-8F45-D04CF7B31124}"/>
              </a:ext>
            </a:extLst>
          </p:cNvPr>
          <p:cNvSpPr txBox="1"/>
          <p:nvPr/>
        </p:nvSpPr>
        <p:spPr>
          <a:xfrm>
            <a:off x="669985" y="1216324"/>
            <a:ext cx="4425350" cy="707886"/>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Book Antiqua"/>
                <a:cs typeface="Calibri"/>
              </a:rPr>
              <a:t>BASICS OF HTML</a:t>
            </a:r>
            <a:endParaRPr lang="en-US" sz="4000">
              <a:cs typeface="Calibri"/>
            </a:endParaRPr>
          </a:p>
        </p:txBody>
      </p:sp>
      <p:sp>
        <p:nvSpPr>
          <p:cNvPr id="11" name="TextBox 10">
            <a:extLst>
              <a:ext uri="{FF2B5EF4-FFF2-40B4-BE49-F238E27FC236}">
                <a16:creationId xmlns:a16="http://schemas.microsoft.com/office/drawing/2014/main" xmlns="" id="{FFECBAB1-0832-4C5C-9C90-B1D5A5BC4FC8}"/>
              </a:ext>
            </a:extLst>
          </p:cNvPr>
          <p:cNvSpPr txBox="1"/>
          <p:nvPr/>
        </p:nvSpPr>
        <p:spPr>
          <a:xfrm>
            <a:off x="669985" y="2553420"/>
            <a:ext cx="1037757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2800">
                <a:solidFill>
                  <a:schemeClr val="bg1"/>
                </a:solidFill>
                <a:cs typeface="Calibri"/>
              </a:rPr>
              <a:t>With HTML you can create your own websites.</a:t>
            </a:r>
            <a:endParaRPr lang="en-US" sz="2800" dirty="0">
              <a:solidFill>
                <a:schemeClr val="bg1"/>
              </a:solidFill>
              <a:cs typeface="Calibri"/>
            </a:endParaRPr>
          </a:p>
          <a:p>
            <a:pPr marL="285750" indent="-285750">
              <a:buFont typeface="Wingdings"/>
              <a:buChar char="v"/>
            </a:pPr>
            <a:r>
              <a:rPr lang="en-US" sz="2800">
                <a:solidFill>
                  <a:schemeClr val="bg1"/>
                </a:solidFill>
                <a:cs typeface="Calibri"/>
              </a:rPr>
              <a:t>HTML is a markup language.</a:t>
            </a:r>
            <a:endParaRPr lang="en-US" sz="2800" dirty="0">
              <a:solidFill>
                <a:schemeClr val="bg1"/>
              </a:solidFill>
              <a:cs typeface="Calibri"/>
            </a:endParaRPr>
          </a:p>
          <a:p>
            <a:pPr marL="285750" indent="-285750">
              <a:buFont typeface="Wingdings"/>
              <a:buChar char="v"/>
            </a:pPr>
            <a:r>
              <a:rPr lang="en-US" sz="2800">
                <a:solidFill>
                  <a:schemeClr val="bg1"/>
                </a:solidFill>
                <a:cs typeface="Calibri"/>
              </a:rPr>
              <a:t>It uses markup language to describe web pages .</a:t>
            </a:r>
            <a:endParaRPr lang="en-US" sz="2800" dirty="0">
              <a:solidFill>
                <a:schemeClr val="bg1"/>
              </a:solidFill>
              <a:cs typeface="Calibri"/>
            </a:endParaRPr>
          </a:p>
          <a:p>
            <a:pPr marL="285750" indent="-285750">
              <a:buFont typeface="Wingdings"/>
              <a:buChar char="v"/>
            </a:pPr>
            <a:r>
              <a:rPr lang="en-US" sz="2800">
                <a:solidFill>
                  <a:schemeClr val="bg1"/>
                </a:solidFill>
                <a:cs typeface="Calibri"/>
              </a:rPr>
              <a:t>It is not case sensitive.</a:t>
            </a:r>
            <a:endParaRPr lang="en-US" sz="2800" dirty="0">
              <a:solidFill>
                <a:schemeClr val="bg1"/>
              </a:solidFill>
              <a:cs typeface="Calibri"/>
            </a:endParaRPr>
          </a:p>
          <a:p>
            <a:pPr marL="285750" indent="-285750">
              <a:buFont typeface="Wingdings"/>
              <a:buChar char="v"/>
            </a:pPr>
            <a:r>
              <a:rPr lang="en-US" sz="2800">
                <a:solidFill>
                  <a:schemeClr val="bg1"/>
                </a:solidFill>
                <a:cs typeface="Calibri"/>
              </a:rPr>
              <a:t>It consist of elements and tags that make is a working site.</a:t>
            </a:r>
            <a:endParaRPr lang="en-US" sz="2800" dirty="0">
              <a:solidFill>
                <a:schemeClr val="bg1"/>
              </a:solidFill>
              <a:cs typeface="Calibri"/>
            </a:endParaRPr>
          </a:p>
          <a:p>
            <a:pPr marL="285750" indent="-285750">
              <a:buFont typeface="Wingdings"/>
              <a:buChar char="v"/>
            </a:pPr>
            <a:endParaRPr lang="en-US" sz="2800" dirty="0">
              <a:solidFill>
                <a:schemeClr val="bg1"/>
              </a:solidFill>
              <a:cs typeface="Calibri"/>
            </a:endParaRPr>
          </a:p>
        </p:txBody>
      </p:sp>
    </p:spTree>
    <p:extLst>
      <p:ext uri="{BB962C8B-B14F-4D97-AF65-F5344CB8AC3E}">
        <p14:creationId xmlns:p14="http://schemas.microsoft.com/office/powerpoint/2010/main" xmlns="" val="2475205933"/>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10" descr="A flock of birds&#10;&#10;Description generated with high confidence">
            <a:extLst>
              <a:ext uri="{FF2B5EF4-FFF2-40B4-BE49-F238E27FC236}">
                <a16:creationId xmlns:a16="http://schemas.microsoft.com/office/drawing/2014/main" xmlns="" id="{768F65CB-89A1-43BA-8B00-1AEA806CBA36}"/>
              </a:ext>
            </a:extLst>
          </p:cNvPr>
          <p:cNvPicPr>
            <a:picLocks noGrp="1" noChangeAspect="1"/>
          </p:cNvPicPr>
          <p:nvPr>
            <p:ph idx="1"/>
          </p:nvPr>
        </p:nvPicPr>
        <p:blipFill rotWithShape="1">
          <a:blip r:embed="rId2"/>
          <a:srcRect t="15094"/>
          <a:stretch/>
        </p:blipFill>
        <p:spPr>
          <a:xfrm>
            <a:off x="20" y="10"/>
            <a:ext cx="12191980" cy="6857990"/>
          </a:xfrm>
          <a:prstGeom prst="rect">
            <a:avLst/>
          </a:prstGeom>
        </p:spPr>
      </p:pic>
      <p:sp>
        <p:nvSpPr>
          <p:cNvPr id="14" name="TextBox 13">
            <a:extLst>
              <a:ext uri="{FF2B5EF4-FFF2-40B4-BE49-F238E27FC236}">
                <a16:creationId xmlns:a16="http://schemas.microsoft.com/office/drawing/2014/main" xmlns="" id="{64A57870-45D2-42CA-8AAB-9B8092291A0D}"/>
              </a:ext>
            </a:extLst>
          </p:cNvPr>
          <p:cNvSpPr txBox="1"/>
          <p:nvPr/>
        </p:nvSpPr>
        <p:spPr>
          <a:xfrm>
            <a:off x="785004" y="238665"/>
            <a:ext cx="10737011" cy="6124754"/>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u="sng">
                <a:solidFill>
                  <a:schemeClr val="accent1">
                    <a:lumMod val="50000"/>
                  </a:schemeClr>
                </a:solidFill>
                <a:latin typeface="Book Antiqua"/>
                <a:cs typeface="Calibri"/>
              </a:rPr>
              <a:t>TAGS AND SYNTAX OF HTML</a:t>
            </a:r>
            <a:endParaRPr lang="en-US" sz="2800" b="1" u="sng" dirty="0">
              <a:solidFill>
                <a:schemeClr val="accent1">
                  <a:lumMod val="50000"/>
                </a:schemeClr>
              </a:solidFill>
              <a:latin typeface="Book Antiqua"/>
              <a:cs typeface="Calibri"/>
            </a:endParaRPr>
          </a:p>
          <a:p>
            <a:endParaRPr lang="en-US" sz="2800" b="1" u="sng" dirty="0">
              <a:solidFill>
                <a:schemeClr val="accent1">
                  <a:lumMod val="50000"/>
                </a:schemeClr>
              </a:solidFill>
              <a:latin typeface="Book Antiqua"/>
              <a:cs typeface="Calibri"/>
            </a:endParaRPr>
          </a:p>
          <a:p>
            <a:r>
              <a:rPr lang="en-US" sz="2400" b="1" u="sng">
                <a:solidFill>
                  <a:schemeClr val="accent1">
                    <a:lumMod val="50000"/>
                  </a:schemeClr>
                </a:solidFill>
                <a:latin typeface="Book Antiqua"/>
                <a:cs typeface="Calibri"/>
              </a:rPr>
              <a:t>TAGS:</a:t>
            </a:r>
            <a:endParaRPr lang="en-US" sz="2400" b="1" u="sng" dirty="0">
              <a:solidFill>
                <a:schemeClr val="accent1">
                  <a:lumMod val="50000"/>
                </a:schemeClr>
              </a:solidFill>
              <a:latin typeface="Book Antiqua"/>
              <a:cs typeface="Calibri"/>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a:p>
            <a:endParaRPr lang="en-US" sz="2400" dirty="0">
              <a:cs typeface="Calibri"/>
            </a:endParaRPr>
          </a:p>
          <a:p>
            <a:endParaRPr lang="en-US" sz="2400" b="1" dirty="0">
              <a:solidFill>
                <a:srgbClr val="000000"/>
              </a:solidFill>
              <a:latin typeface="Calibri"/>
              <a:cs typeface="Calibri"/>
            </a:endParaRPr>
          </a:p>
          <a:p>
            <a:endParaRPr lang="en-US" sz="2400" b="1" u="sng" dirty="0">
              <a:solidFill>
                <a:schemeClr val="accent1">
                  <a:lumMod val="50000"/>
                </a:schemeClr>
              </a:solidFill>
              <a:latin typeface="Book Antiqua"/>
              <a:cs typeface="Calibri"/>
            </a:endParaRPr>
          </a:p>
        </p:txBody>
      </p:sp>
      <p:graphicFrame>
        <p:nvGraphicFramePr>
          <p:cNvPr id="3" name="Table 2">
            <a:extLst>
              <a:ext uri="{FF2B5EF4-FFF2-40B4-BE49-F238E27FC236}">
                <a16:creationId xmlns:a16="http://schemas.microsoft.com/office/drawing/2014/main" xmlns="" id="{17E762C0-97DD-4F01-B771-2B8B4E23C13B}"/>
              </a:ext>
            </a:extLst>
          </p:cNvPr>
          <p:cNvGraphicFramePr>
            <a:graphicFrameLocks noGrp="1"/>
          </p:cNvGraphicFramePr>
          <p:nvPr>
            <p:extLst>
              <p:ext uri="{D42A27DB-BD31-4B8C-83A1-F6EECF244321}">
                <p14:modId xmlns:p14="http://schemas.microsoft.com/office/powerpoint/2010/main" xmlns="" val="13634384"/>
              </p:ext>
            </p:extLst>
          </p:nvPr>
        </p:nvGraphicFramePr>
        <p:xfrm>
          <a:off x="2043920" y="1297219"/>
          <a:ext cx="8648700" cy="4695825"/>
        </p:xfrm>
        <a:graphic>
          <a:graphicData uri="http://schemas.openxmlformats.org/drawingml/2006/table">
            <a:tbl>
              <a:tblPr firstRow="1" bandRow="1">
                <a:tableStyleId>{5C22544A-7EE6-4342-B048-85BDC9FD1C3A}</a:tableStyleId>
              </a:tblPr>
              <a:tblGrid>
                <a:gridCol w="1724025">
                  <a:extLst>
                    <a:ext uri="{9D8B030D-6E8A-4147-A177-3AD203B41FA5}">
                      <a16:colId xmlns:a16="http://schemas.microsoft.com/office/drawing/2014/main" xmlns="" val="172391200"/>
                    </a:ext>
                  </a:extLst>
                </a:gridCol>
                <a:gridCol w="6924675">
                  <a:extLst>
                    <a:ext uri="{9D8B030D-6E8A-4147-A177-3AD203B41FA5}">
                      <a16:colId xmlns:a16="http://schemas.microsoft.com/office/drawing/2014/main" xmlns="" val="2642448865"/>
                    </a:ext>
                  </a:extLst>
                </a:gridCol>
              </a:tblGrid>
              <a:tr h="428625">
                <a:tc>
                  <a:txBody>
                    <a:bodyPr/>
                    <a:lstStyle/>
                    <a:p>
                      <a:pPr algn="l" fontAlgn="t"/>
                      <a:r>
                        <a:rPr lang="en-US">
                          <a:effectLst/>
                        </a:rPr>
                        <a:t>Tag</a:t>
                      </a:r>
                    </a:p>
                  </a:txBody>
                  <a:tcPr marL="152400" marR="76200" marT="76200" marB="76200"/>
                </a:tc>
                <a:tc>
                  <a:txBody>
                    <a:bodyPr/>
                    <a:lstStyle/>
                    <a:p>
                      <a:pPr algn="l" fontAlgn="t"/>
                      <a:r>
                        <a:rPr lang="en-US">
                          <a:effectLst/>
                        </a:rPr>
                        <a:t>Description</a:t>
                      </a:r>
                    </a:p>
                  </a:txBody>
                  <a:tcPr marL="76200" marR="76200" marT="76200" marB="76200"/>
                </a:tc>
                <a:extLst>
                  <a:ext uri="{0D108BD9-81ED-4DB2-BD59-A6C34878D82A}">
                    <a16:rowId xmlns:a16="http://schemas.microsoft.com/office/drawing/2014/main" xmlns="" val="736339692"/>
                  </a:ext>
                </a:extLst>
              </a:tr>
              <a:tr h="0">
                <a:tc>
                  <a:txBody>
                    <a:bodyPr/>
                    <a:lstStyle/>
                    <a:p>
                      <a:pPr fontAlgn="t"/>
                      <a:r>
                        <a:rPr lang="en-US" dirty="0">
                          <a:effectLst/>
                          <a:hlinkClick r:id="rId3"/>
                        </a:rPr>
                        <a:t>&lt;!DOCTYPE&gt;</a:t>
                      </a:r>
                      <a:r>
                        <a:rPr lang="en-US" dirty="0">
                          <a:effectLst/>
                        </a:rPr>
                        <a:t> </a:t>
                      </a:r>
                    </a:p>
                  </a:txBody>
                  <a:tcPr marL="152400" marR="76200" marT="76200" marB="76200"/>
                </a:tc>
                <a:tc>
                  <a:txBody>
                    <a:bodyPr/>
                    <a:lstStyle/>
                    <a:p>
                      <a:pPr fontAlgn="t"/>
                      <a:r>
                        <a:rPr lang="en-US">
                          <a:effectLst/>
                        </a:rPr>
                        <a:t>Defines the document type</a:t>
                      </a:r>
                    </a:p>
                  </a:txBody>
                  <a:tcPr marL="76200" marR="76200" marT="76200" marB="76200"/>
                </a:tc>
                <a:extLst>
                  <a:ext uri="{0D108BD9-81ED-4DB2-BD59-A6C34878D82A}">
                    <a16:rowId xmlns:a16="http://schemas.microsoft.com/office/drawing/2014/main" xmlns="" val="1369313534"/>
                  </a:ext>
                </a:extLst>
              </a:tr>
              <a:tr h="0">
                <a:tc>
                  <a:txBody>
                    <a:bodyPr/>
                    <a:lstStyle/>
                    <a:p>
                      <a:pPr fontAlgn="t"/>
                      <a:r>
                        <a:rPr lang="en-US" dirty="0">
                          <a:effectLst/>
                          <a:hlinkClick r:id="rId4"/>
                        </a:rPr>
                        <a:t>&lt;html&gt;</a:t>
                      </a:r>
                      <a:endParaRPr lang="en-US" dirty="0">
                        <a:effectLst/>
                      </a:endParaRPr>
                    </a:p>
                  </a:txBody>
                  <a:tcPr marL="152400" marR="76200" marT="76200" marB="76200"/>
                </a:tc>
                <a:tc>
                  <a:txBody>
                    <a:bodyPr/>
                    <a:lstStyle/>
                    <a:p>
                      <a:pPr fontAlgn="t"/>
                      <a:r>
                        <a:rPr lang="en-US">
                          <a:effectLst/>
                        </a:rPr>
                        <a:t>Defines an HTML document</a:t>
                      </a:r>
                    </a:p>
                  </a:txBody>
                  <a:tcPr marL="76200" marR="76200" marT="76200" marB="76200"/>
                </a:tc>
                <a:extLst>
                  <a:ext uri="{0D108BD9-81ED-4DB2-BD59-A6C34878D82A}">
                    <a16:rowId xmlns:a16="http://schemas.microsoft.com/office/drawing/2014/main" xmlns="" val="3361325156"/>
                  </a:ext>
                </a:extLst>
              </a:tr>
              <a:tr h="0">
                <a:tc>
                  <a:txBody>
                    <a:bodyPr/>
                    <a:lstStyle/>
                    <a:p>
                      <a:pPr fontAlgn="t"/>
                      <a:r>
                        <a:rPr lang="en-US" dirty="0">
                          <a:effectLst/>
                          <a:hlinkClick r:id="rId5"/>
                        </a:rPr>
                        <a:t>&lt;head&gt;</a:t>
                      </a:r>
                      <a:endParaRPr lang="en-US" dirty="0">
                        <a:effectLst/>
                      </a:endParaRPr>
                    </a:p>
                  </a:txBody>
                  <a:tcPr marL="152400" marR="76200" marT="76200" marB="76200"/>
                </a:tc>
                <a:tc>
                  <a:txBody>
                    <a:bodyPr/>
                    <a:lstStyle/>
                    <a:p>
                      <a:pPr fontAlgn="t"/>
                      <a:r>
                        <a:rPr lang="en-US">
                          <a:effectLst/>
                        </a:rPr>
                        <a:t>Defines information about the document</a:t>
                      </a:r>
                    </a:p>
                  </a:txBody>
                  <a:tcPr marL="76200" marR="76200" marT="76200" marB="76200"/>
                </a:tc>
                <a:extLst>
                  <a:ext uri="{0D108BD9-81ED-4DB2-BD59-A6C34878D82A}">
                    <a16:rowId xmlns:a16="http://schemas.microsoft.com/office/drawing/2014/main" xmlns="" val="3250512587"/>
                  </a:ext>
                </a:extLst>
              </a:tr>
              <a:tr h="0">
                <a:tc>
                  <a:txBody>
                    <a:bodyPr/>
                    <a:lstStyle/>
                    <a:p>
                      <a:pPr fontAlgn="t"/>
                      <a:r>
                        <a:rPr lang="en-US" dirty="0">
                          <a:effectLst/>
                          <a:hlinkClick r:id="rId6"/>
                        </a:rPr>
                        <a:t>&lt;title&gt;</a:t>
                      </a:r>
                      <a:endParaRPr lang="en-US" dirty="0">
                        <a:effectLst/>
                      </a:endParaRPr>
                    </a:p>
                  </a:txBody>
                  <a:tcPr marL="152400" marR="76200" marT="76200" marB="76200"/>
                </a:tc>
                <a:tc>
                  <a:txBody>
                    <a:bodyPr/>
                    <a:lstStyle/>
                    <a:p>
                      <a:pPr fontAlgn="t"/>
                      <a:r>
                        <a:rPr lang="en-US">
                          <a:effectLst/>
                        </a:rPr>
                        <a:t>Defines a title for the document</a:t>
                      </a:r>
                    </a:p>
                  </a:txBody>
                  <a:tcPr marL="76200" marR="76200" marT="76200" marB="76200"/>
                </a:tc>
                <a:extLst>
                  <a:ext uri="{0D108BD9-81ED-4DB2-BD59-A6C34878D82A}">
                    <a16:rowId xmlns:a16="http://schemas.microsoft.com/office/drawing/2014/main" xmlns="" val="3082730466"/>
                  </a:ext>
                </a:extLst>
              </a:tr>
              <a:tr h="0">
                <a:tc>
                  <a:txBody>
                    <a:bodyPr/>
                    <a:lstStyle/>
                    <a:p>
                      <a:pPr fontAlgn="t"/>
                      <a:r>
                        <a:rPr lang="en-US" dirty="0">
                          <a:effectLst/>
                          <a:hlinkClick r:id="rId7"/>
                        </a:rPr>
                        <a:t>&lt;body&gt;</a:t>
                      </a:r>
                      <a:endParaRPr lang="en-US" dirty="0">
                        <a:effectLst/>
                      </a:endParaRPr>
                    </a:p>
                  </a:txBody>
                  <a:tcPr marL="152400" marR="76200" marT="76200" marB="76200"/>
                </a:tc>
                <a:tc>
                  <a:txBody>
                    <a:bodyPr/>
                    <a:lstStyle/>
                    <a:p>
                      <a:pPr fontAlgn="t"/>
                      <a:r>
                        <a:rPr lang="en-US">
                          <a:effectLst/>
                        </a:rPr>
                        <a:t>Defines the document's body</a:t>
                      </a:r>
                    </a:p>
                  </a:txBody>
                  <a:tcPr marL="76200" marR="76200" marT="76200" marB="76200"/>
                </a:tc>
                <a:extLst>
                  <a:ext uri="{0D108BD9-81ED-4DB2-BD59-A6C34878D82A}">
                    <a16:rowId xmlns:a16="http://schemas.microsoft.com/office/drawing/2014/main" xmlns="" val="878604840"/>
                  </a:ext>
                </a:extLst>
              </a:tr>
              <a:tr h="0">
                <a:tc>
                  <a:txBody>
                    <a:bodyPr/>
                    <a:lstStyle/>
                    <a:p>
                      <a:pPr fontAlgn="t"/>
                      <a:r>
                        <a:rPr lang="en-US" dirty="0">
                          <a:effectLst/>
                          <a:hlinkClick r:id="rId8"/>
                        </a:rPr>
                        <a:t>&lt;h1&gt; to &lt;h6&gt;</a:t>
                      </a:r>
                      <a:endParaRPr lang="en-US" dirty="0">
                        <a:effectLst/>
                      </a:endParaRPr>
                    </a:p>
                  </a:txBody>
                  <a:tcPr marL="152400" marR="76200" marT="76200" marB="76200"/>
                </a:tc>
                <a:tc>
                  <a:txBody>
                    <a:bodyPr/>
                    <a:lstStyle/>
                    <a:p>
                      <a:pPr fontAlgn="t"/>
                      <a:r>
                        <a:rPr lang="en-US">
                          <a:effectLst/>
                        </a:rPr>
                        <a:t>Defines HTML headings</a:t>
                      </a:r>
                    </a:p>
                  </a:txBody>
                  <a:tcPr marL="76200" marR="76200" marT="76200" marB="76200"/>
                </a:tc>
                <a:extLst>
                  <a:ext uri="{0D108BD9-81ED-4DB2-BD59-A6C34878D82A}">
                    <a16:rowId xmlns:a16="http://schemas.microsoft.com/office/drawing/2014/main" xmlns="" val="1502334708"/>
                  </a:ext>
                </a:extLst>
              </a:tr>
              <a:tr h="0">
                <a:tc>
                  <a:txBody>
                    <a:bodyPr/>
                    <a:lstStyle/>
                    <a:p>
                      <a:pPr fontAlgn="t"/>
                      <a:r>
                        <a:rPr lang="en-US" dirty="0">
                          <a:effectLst/>
                          <a:hlinkClick r:id="rId9"/>
                        </a:rPr>
                        <a:t>&lt;p&gt;</a:t>
                      </a:r>
                      <a:endParaRPr lang="en-US" dirty="0">
                        <a:effectLst/>
                      </a:endParaRPr>
                    </a:p>
                  </a:txBody>
                  <a:tcPr marL="152400" marR="76200" marT="76200" marB="76200"/>
                </a:tc>
                <a:tc>
                  <a:txBody>
                    <a:bodyPr/>
                    <a:lstStyle/>
                    <a:p>
                      <a:pPr fontAlgn="t"/>
                      <a:r>
                        <a:rPr lang="en-US">
                          <a:effectLst/>
                        </a:rPr>
                        <a:t>Defines a paragraph</a:t>
                      </a:r>
                    </a:p>
                  </a:txBody>
                  <a:tcPr marL="76200" marR="76200" marT="76200" marB="76200"/>
                </a:tc>
                <a:extLst>
                  <a:ext uri="{0D108BD9-81ED-4DB2-BD59-A6C34878D82A}">
                    <a16:rowId xmlns:a16="http://schemas.microsoft.com/office/drawing/2014/main" xmlns="" val="4292981685"/>
                  </a:ext>
                </a:extLst>
              </a:tr>
              <a:tr h="0">
                <a:tc>
                  <a:txBody>
                    <a:bodyPr/>
                    <a:lstStyle/>
                    <a:p>
                      <a:pPr fontAlgn="t"/>
                      <a:r>
                        <a:rPr lang="en-US" dirty="0">
                          <a:effectLst/>
                          <a:hlinkClick r:id="rId10"/>
                        </a:rPr>
                        <a:t>&lt;br&gt;</a:t>
                      </a:r>
                      <a:endParaRPr lang="en-US" dirty="0">
                        <a:effectLst/>
                      </a:endParaRPr>
                    </a:p>
                  </a:txBody>
                  <a:tcPr marL="152400" marR="76200" marT="76200" marB="76200"/>
                </a:tc>
                <a:tc>
                  <a:txBody>
                    <a:bodyPr/>
                    <a:lstStyle/>
                    <a:p>
                      <a:pPr fontAlgn="t"/>
                      <a:r>
                        <a:rPr lang="en-US">
                          <a:effectLst/>
                        </a:rPr>
                        <a:t>Inserts a single line break</a:t>
                      </a:r>
                    </a:p>
                  </a:txBody>
                  <a:tcPr marL="76200" marR="76200" marT="76200" marB="76200"/>
                </a:tc>
                <a:extLst>
                  <a:ext uri="{0D108BD9-81ED-4DB2-BD59-A6C34878D82A}">
                    <a16:rowId xmlns:a16="http://schemas.microsoft.com/office/drawing/2014/main" xmlns="" val="2257689011"/>
                  </a:ext>
                </a:extLst>
              </a:tr>
              <a:tr h="0">
                <a:tc>
                  <a:txBody>
                    <a:bodyPr/>
                    <a:lstStyle/>
                    <a:p>
                      <a:pPr fontAlgn="t"/>
                      <a:r>
                        <a:rPr lang="en-US" dirty="0">
                          <a:effectLst/>
                          <a:hlinkClick r:id="rId11"/>
                        </a:rPr>
                        <a:t>&lt;hr&gt;</a:t>
                      </a:r>
                      <a:endParaRPr lang="en-US" dirty="0">
                        <a:effectLst/>
                      </a:endParaRPr>
                    </a:p>
                  </a:txBody>
                  <a:tcPr marL="152400" marR="76200" marT="76200" marB="76200"/>
                </a:tc>
                <a:tc>
                  <a:txBody>
                    <a:bodyPr/>
                    <a:lstStyle/>
                    <a:p>
                      <a:pPr fontAlgn="t"/>
                      <a:r>
                        <a:rPr lang="en-US">
                          <a:effectLst/>
                        </a:rPr>
                        <a:t>Defines a thematic change in the content</a:t>
                      </a:r>
                    </a:p>
                  </a:txBody>
                  <a:tcPr marL="76200" marR="76200" marT="76200" marB="76200"/>
                </a:tc>
                <a:extLst>
                  <a:ext uri="{0D108BD9-81ED-4DB2-BD59-A6C34878D82A}">
                    <a16:rowId xmlns:a16="http://schemas.microsoft.com/office/drawing/2014/main" xmlns="" val="4068819860"/>
                  </a:ext>
                </a:extLst>
              </a:tr>
              <a:tr h="0">
                <a:tc>
                  <a:txBody>
                    <a:bodyPr/>
                    <a:lstStyle/>
                    <a:p>
                      <a:pPr fontAlgn="t"/>
                      <a:r>
                        <a:rPr lang="en-US" dirty="0">
                          <a:effectLst/>
                          <a:hlinkClick r:id="rId12"/>
                        </a:rPr>
                        <a:t>&lt;!--...--&gt;</a:t>
                      </a:r>
                      <a:endParaRPr lang="en-US" dirty="0">
                        <a:effectLst/>
                      </a:endParaRPr>
                    </a:p>
                  </a:txBody>
                  <a:tcPr marL="152400" marR="76200" marT="76200" marB="76200"/>
                </a:tc>
                <a:tc>
                  <a:txBody>
                    <a:bodyPr/>
                    <a:lstStyle/>
                    <a:p>
                      <a:pPr fontAlgn="t"/>
                      <a:r>
                        <a:rPr lang="en-US">
                          <a:effectLst/>
                        </a:rPr>
                        <a:t>Defines a comment</a:t>
                      </a:r>
                    </a:p>
                  </a:txBody>
                  <a:tcPr marL="76200" marR="76200" marT="76200" marB="76200"/>
                </a:tc>
                <a:extLst>
                  <a:ext uri="{0D108BD9-81ED-4DB2-BD59-A6C34878D82A}">
                    <a16:rowId xmlns:a16="http://schemas.microsoft.com/office/drawing/2014/main" xmlns="" val="1787396089"/>
                  </a:ext>
                </a:extLst>
              </a:tr>
            </a:tbl>
          </a:graphicData>
        </a:graphic>
      </p:graphicFrame>
    </p:spTree>
    <p:extLst>
      <p:ext uri="{BB962C8B-B14F-4D97-AF65-F5344CB8AC3E}">
        <p14:creationId xmlns:p14="http://schemas.microsoft.com/office/powerpoint/2010/main" xmlns="" val="1439344773"/>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64DDE3CB-AF55-FD4A-BBDC-DA9F639E5C90}"/>
              </a:ext>
            </a:extLst>
          </p:cNvPr>
          <p:cNvSpPr txBox="1"/>
          <p:nvPr/>
        </p:nvSpPr>
        <p:spPr>
          <a:xfrm>
            <a:off x="913804" y="440532"/>
            <a:ext cx="10364391" cy="8648521"/>
          </a:xfrm>
          <a:prstGeom prst="rect">
            <a:avLst/>
          </a:prstGeom>
          <a:noFill/>
        </p:spPr>
        <p:txBody>
          <a:bodyPr wrap="square" rtlCol="0">
            <a:spAutoFit/>
          </a:bodyPr>
          <a:lstStyle/>
          <a:p>
            <a:pPr algn="l"/>
            <a:r>
              <a:rPr lang="en-US" sz="4400" b="1" u="sng">
                <a:solidFill>
                  <a:schemeClr val="bg2"/>
                </a:solidFill>
                <a:latin typeface="Book Antiqua" panose="02040602050305030304" pitchFamily="18" charset="0"/>
                <a:ea typeface="Algerian" panose="02000000000000000000" pitchFamily="2" charset="0"/>
              </a:rPr>
              <a:t>Syntax:</a:t>
            </a:r>
          </a:p>
          <a:p>
            <a:pPr algn="l"/>
            <a:endParaRPr lang="en-US" sz="3600" b="1" u="sng">
              <a:solidFill>
                <a:schemeClr val="bg2"/>
              </a:solidFill>
              <a:latin typeface="Book Antiqua" panose="02040602050305030304" pitchFamily="18" charset="0"/>
            </a:endParaRPr>
          </a:p>
          <a:p>
            <a:pPr algn="l"/>
            <a:endParaRPr lang="en-US" sz="3600">
              <a:solidFill>
                <a:schemeClr val="bg1"/>
              </a:solidFill>
              <a:latin typeface="Book Antiqua" panose="02040602050305030304" pitchFamily="18" charset="0"/>
            </a:endParaRPr>
          </a:p>
          <a:p>
            <a:pPr algn="l"/>
            <a:r>
              <a:rPr lang="en-US" sz="2000" i="1">
                <a:solidFill>
                  <a:schemeClr val="bg2"/>
                </a:solidFill>
                <a:latin typeface="Book Antiqua" panose="02040602050305030304" pitchFamily="18" charset="0"/>
              </a:rPr>
              <a:t>&lt;!DOCTYPE html&gt;
&lt;html&gt;
&lt;head&gt;
&lt;title&gt;Page Title&lt;/title&gt;
&lt;/head&gt;
&lt;body&gt;
&lt;h1&gt;This is a Heading&lt;/h1&gt;
&lt;p&gt;This is a paragraph.&lt;/p&gt;
&lt;/body&gt;
&lt;/html&gt;
</a:t>
            </a:r>
          </a:p>
          <a:p>
            <a:pPr algn="l"/>
            <a:endParaRPr lang="en-US" sz="3600" b="1" u="sng">
              <a:solidFill>
                <a:schemeClr val="bg2"/>
              </a:solidFill>
              <a:latin typeface="Book Antiqua" panose="02040602050305030304" pitchFamily="18" charset="0"/>
            </a:endParaRPr>
          </a:p>
          <a:p>
            <a:pPr algn="l"/>
            <a:endParaRPr lang="en-US" sz="3600" b="1" u="sng">
              <a:solidFill>
                <a:schemeClr val="bg2"/>
              </a:solidFill>
              <a:latin typeface="Book Antiqua" panose="02040602050305030304" pitchFamily="18" charset="0"/>
            </a:endParaRPr>
          </a:p>
          <a:p>
            <a:pPr algn="l"/>
            <a:endParaRPr lang="en-US" sz="3600" b="1" u="sng">
              <a:solidFill>
                <a:schemeClr val="bg2"/>
              </a:solidFill>
              <a:latin typeface="Book Antiqua" panose="02040602050305030304" pitchFamily="18" charset="0"/>
            </a:endParaRPr>
          </a:p>
          <a:p>
            <a:pPr algn="l"/>
            <a:endParaRPr lang="en-US" sz="3600" b="1" u="sng">
              <a:solidFill>
                <a:schemeClr val="bg2"/>
              </a:solidFill>
              <a:latin typeface="Book Antiqua" panose="02040602050305030304" pitchFamily="18" charset="0"/>
            </a:endParaRPr>
          </a:p>
          <a:p>
            <a:pPr algn="l"/>
            <a:endParaRPr lang="en-US" sz="3600" b="1" u="sng">
              <a:solidFill>
                <a:schemeClr val="bg2"/>
              </a:solidFill>
              <a:latin typeface="Book Antiqua" panose="02040602050305030304" pitchFamily="18" charset="0"/>
            </a:endParaRPr>
          </a:p>
        </p:txBody>
      </p:sp>
    </p:spTree>
    <p:extLst>
      <p:ext uri="{BB962C8B-B14F-4D97-AF65-F5344CB8AC3E}">
        <p14:creationId xmlns:p14="http://schemas.microsoft.com/office/powerpoint/2010/main" xmlns="" val="249731994"/>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F56F5174-31D9-4DBB-AAB7-A1FD7BDB13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xmlns="" id="{AE113210-7872-481A-ADE6-3A05CCAF5EB2}"/>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70B52E01-C5E8-4EB5-82FC-4EA733259325}"/>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sz="7200">
                <a:solidFill>
                  <a:srgbClr val="000000"/>
                </a:solidFill>
                <a:latin typeface="SimSun-ExtB"/>
                <a:ea typeface="SimSun-ExtB"/>
                <a:cs typeface="Calibri Light"/>
              </a:rPr>
              <a:t>CSS</a:t>
            </a:r>
            <a:endParaRPr lang="en-US" sz="7200">
              <a:solidFill>
                <a:srgbClr val="000000"/>
              </a:solidFill>
              <a:latin typeface="SimSun-ExtB"/>
              <a:ea typeface="SimSun-ExtB"/>
            </a:endParaRPr>
          </a:p>
        </p:txBody>
      </p:sp>
      <p:sp>
        <p:nvSpPr>
          <p:cNvPr id="23" name="Freeform 62">
            <a:extLst>
              <a:ext uri="{FF2B5EF4-FFF2-40B4-BE49-F238E27FC236}">
                <a16:creationId xmlns:a16="http://schemas.microsoft.com/office/drawing/2014/main" xmlns="" id="{F9A95BEE-6BB1-4A28-A8E6-A34B2E42EF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5" descr="A close up of a sign&#10;&#10;Description generated with very high confidence">
            <a:extLst>
              <a:ext uri="{FF2B5EF4-FFF2-40B4-BE49-F238E27FC236}">
                <a16:creationId xmlns:a16="http://schemas.microsoft.com/office/drawing/2014/main" xmlns="" id="{964C77FF-0025-4590-9BB0-4D4EEF9B3B93}"/>
              </a:ext>
            </a:extLst>
          </p:cNvPr>
          <p:cNvPicPr>
            <a:picLocks noGrp="1" noChangeAspect="1"/>
          </p:cNvPicPr>
          <p:nvPr>
            <p:ph type="pic" idx="1"/>
          </p:nvPr>
        </p:nvPicPr>
        <p:blipFill rotWithShape="1">
          <a:blip r:embed="rId3">
            <a:alphaModFix/>
          </a:blip>
          <a:srcRect l="9656" r="5038"/>
          <a:stretch/>
        </p:blipFill>
        <p:spPr>
          <a:xfrm>
            <a:off x="20" y="734702"/>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4" name="Text Placeholder 3">
            <a:extLst>
              <a:ext uri="{FF2B5EF4-FFF2-40B4-BE49-F238E27FC236}">
                <a16:creationId xmlns:a16="http://schemas.microsoft.com/office/drawing/2014/main" xmlns="" id="{3BDDE89C-5CAA-43C2-BCFE-6396246F4219}"/>
              </a:ext>
            </a:extLst>
          </p:cNvPr>
          <p:cNvSpPr>
            <a:spLocks noGrp="1"/>
          </p:cNvSpPr>
          <p:nvPr>
            <p:ph type="body" sz="half" idx="2"/>
          </p:nvPr>
        </p:nvSpPr>
        <p:spPr>
          <a:xfrm>
            <a:off x="6018687" y="1889720"/>
            <a:ext cx="5135728" cy="4070609"/>
          </a:xfrm>
        </p:spPr>
        <p:txBody>
          <a:bodyPr vert="horz" lIns="91440" tIns="45720" rIns="91440" bIns="45720" rtlCol="0" anchor="ctr">
            <a:normAutofit lnSpcReduction="10000"/>
          </a:bodyPr>
          <a:lstStyle/>
          <a:p>
            <a:r>
              <a:rPr lang="en-US" sz="2000" b="1">
                <a:solidFill>
                  <a:schemeClr val="bg1"/>
                </a:solidFill>
                <a:ea typeface="+mn-lt"/>
                <a:cs typeface="+mn-lt"/>
              </a:rPr>
              <a:t>Cascading Style Sheets</a:t>
            </a:r>
            <a:r>
              <a:rPr lang="en-US" sz="2000">
                <a:solidFill>
                  <a:schemeClr val="bg1"/>
                </a:solidFill>
                <a:ea typeface="+mn-lt"/>
                <a:cs typeface="+mn-lt"/>
              </a:rPr>
              <a:t> (</a:t>
            </a:r>
            <a:r>
              <a:rPr lang="en-US" sz="2000" b="1">
                <a:solidFill>
                  <a:schemeClr val="bg1"/>
                </a:solidFill>
                <a:ea typeface="+mn-lt"/>
                <a:cs typeface="+mn-lt"/>
              </a:rPr>
              <a:t>CSS</a:t>
            </a:r>
            <a:r>
              <a:rPr lang="en-US" sz="2000">
                <a:solidFill>
                  <a:schemeClr val="bg1"/>
                </a:solidFill>
                <a:ea typeface="+mn-lt"/>
                <a:cs typeface="+mn-lt"/>
              </a:rPr>
              <a:t>) is a  style sheet</a:t>
            </a:r>
            <a:r>
              <a:rPr lang="en-US" sz="2000">
                <a:solidFill>
                  <a:schemeClr val="bg1"/>
                </a:solidFill>
                <a:ea typeface="+mn-lt"/>
                <a:cs typeface="+mn-lt"/>
                <a:hlinkClick r:id="rId4"/>
              </a:rPr>
              <a:t> </a:t>
            </a:r>
            <a:r>
              <a:rPr lang="en-US" sz="2000">
                <a:solidFill>
                  <a:schemeClr val="bg1"/>
                </a:solidFill>
                <a:ea typeface="+mn-lt"/>
                <a:cs typeface="+mn-lt"/>
              </a:rPr>
              <a:t>language used for describing the presentation of a document written in a markup language like HTML. CSS is a cornerstone technology of the world wide</a:t>
            </a:r>
            <a:r>
              <a:rPr lang="en-US" sz="2000">
                <a:solidFill>
                  <a:schemeClr val="bg1"/>
                </a:solidFill>
                <a:ea typeface="+mn-lt"/>
                <a:cs typeface="+mn-lt"/>
                <a:hlinkClick r:id="rId5"/>
              </a:rPr>
              <a:t> </a:t>
            </a:r>
            <a:r>
              <a:rPr lang="en-US" sz="2000">
                <a:solidFill>
                  <a:schemeClr val="bg1"/>
                </a:solidFill>
                <a:ea typeface="+mn-lt"/>
                <a:cs typeface="+mn-lt"/>
              </a:rPr>
              <a:t>web, alongside HTML and javascript.CSS is designed to enable the separation of presentation and content, including layout, colors, and </a:t>
            </a:r>
            <a:r>
              <a:rPr lang="en-US" sz="2000" err="1">
                <a:solidFill>
                  <a:schemeClr val="bg1"/>
                </a:solidFill>
                <a:ea typeface="+mn-lt"/>
                <a:cs typeface="+mn-lt"/>
              </a:rPr>
              <a:t>fonts.This</a:t>
            </a:r>
            <a:r>
              <a:rPr lang="en-US" sz="2000">
                <a:solidFill>
                  <a:schemeClr val="bg1"/>
                </a:solidFill>
                <a:ea typeface="+mn-lt"/>
                <a:cs typeface="+mn-lt"/>
              </a:rPr>
              <a:t> separation can improve content </a:t>
            </a:r>
            <a:r>
              <a:rPr lang="en-US" sz="2000" err="1">
                <a:solidFill>
                  <a:schemeClr val="bg1"/>
                </a:solidFill>
                <a:ea typeface="+mn-lt"/>
                <a:cs typeface="+mn-lt"/>
              </a:rPr>
              <a:t>accessibilty</a:t>
            </a:r>
            <a:r>
              <a:rPr lang="en-US" sz="2000">
                <a:solidFill>
                  <a:schemeClr val="bg1"/>
                </a:solidFill>
                <a:ea typeface="+mn-lt"/>
                <a:cs typeface="+mn-lt"/>
              </a:rPr>
              <a:t>, provide more flexibility and control in the specification of presentation characteristics, enable multiple web pages to share formatting by specifying the relevant CSS in a separate .</a:t>
            </a:r>
            <a:r>
              <a:rPr lang="en-US" sz="2000" err="1">
                <a:solidFill>
                  <a:schemeClr val="bg1"/>
                </a:solidFill>
                <a:ea typeface="+mn-lt"/>
                <a:cs typeface="+mn-lt"/>
              </a:rPr>
              <a:t>css</a:t>
            </a:r>
            <a:r>
              <a:rPr lang="en-US" sz="2000">
                <a:solidFill>
                  <a:schemeClr val="bg1"/>
                </a:solidFill>
                <a:ea typeface="+mn-lt"/>
                <a:cs typeface="+mn-lt"/>
              </a:rPr>
              <a:t> file, and reduce complexity and repetition in the structural </a:t>
            </a:r>
            <a:r>
              <a:rPr lang="en-US" sz="2000" err="1">
                <a:solidFill>
                  <a:schemeClr val="bg1"/>
                </a:solidFill>
                <a:ea typeface="+mn-lt"/>
                <a:cs typeface="+mn-lt"/>
              </a:rPr>
              <a:t>content.</a:t>
            </a:r>
            <a:r>
              <a:rPr lang="en-US" sz="2000" err="1">
                <a:ea typeface="+mn-lt"/>
                <a:cs typeface="+mn-lt"/>
              </a:rPr>
              <a:t>e</a:t>
            </a:r>
            <a:r>
              <a:rPr lang="en-US" sz="2000">
                <a:ea typeface="+mn-lt"/>
                <a:cs typeface="+mn-lt"/>
              </a:rPr>
              <a:t> structural content.</a:t>
            </a:r>
            <a:endParaRPr lang="en-US" sz="2000">
              <a:solidFill>
                <a:schemeClr val="bg1"/>
              </a:solidFill>
              <a:cs typeface="Calibri"/>
            </a:endParaRPr>
          </a:p>
        </p:txBody>
      </p:sp>
    </p:spTree>
    <p:extLst>
      <p:ext uri="{BB962C8B-B14F-4D97-AF65-F5344CB8AC3E}">
        <p14:creationId xmlns:p14="http://schemas.microsoft.com/office/powerpoint/2010/main" xmlns="" val="2702073540"/>
      </p:ext>
    </p:extLst>
  </p:cSld>
  <p:clrMapOvr>
    <a:masterClrMapping/>
  </p:clrMapOvr>
  <mc:AlternateContent xmlns:mc="http://schemas.openxmlformats.org/markup-compatibility/2006">
    <mc:Choice xmlns:p14="http://schemas.microsoft.com/office/powerpoint/2010/main" xmlns="" Requires="p14">
      <p:transition spd="slow" p14:dur="1250">
        <p:wipe/>
      </p:transition>
    </mc:Choice>
    <mc:Fallback>
      <p:transition spd="slow">
        <p:wip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32EE6184-4D28-4C96-8D88-AD689A24DE5C}">
  <ds:schemaRefs>
    <ds:schemaRef ds:uri="http://schemas.microsoft.com/sharepoint/v3/contenttype/forms"/>
  </ds:schemaRefs>
</ds:datastoreItem>
</file>

<file path=customXml/itemProps2.xml><?xml version="1.0" encoding="utf-8"?>
<ds:datastoreItem xmlns:ds="http://schemas.openxmlformats.org/officeDocument/2006/customXml" ds:itemID="{552B2571-5DE7-4F14-89C6-6B8F7498DBB2}">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4C44A2-CEA4-4D9B-A98F-3E7DAE235580}">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351</Words>
  <Application>Microsoft Office PowerPoint</Application>
  <PresentationFormat>Custom</PresentationFormat>
  <Paragraphs>92</Paragraphs>
  <Slides>15</Slides>
  <Notes>3</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SUMMER INTERNSHIP TRAINING HTML5 , CSS &amp; JAVASCRIPT</vt:lpstr>
      <vt:lpstr>Content:</vt:lpstr>
      <vt:lpstr>What is HTML, CSS  &amp; JAVASCRIPT?</vt:lpstr>
      <vt:lpstr>Creating a WEB PAGE</vt:lpstr>
      <vt:lpstr>HTML</vt:lpstr>
      <vt:lpstr>Slide 6</vt:lpstr>
      <vt:lpstr>Slide 7</vt:lpstr>
      <vt:lpstr>Slide 8</vt:lpstr>
      <vt:lpstr>CSS</vt:lpstr>
      <vt:lpstr>Designing by CSS</vt:lpstr>
      <vt:lpstr>JavaScript</vt:lpstr>
      <vt:lpstr>Use of JAVASCRIPT</vt:lpstr>
      <vt:lpstr>Slide 13</vt:lpstr>
      <vt:lpstr>Slide 14</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Maker Gallery Design</dc:title>
  <dc:creator/>
  <cp:lastModifiedBy/>
  <cp:revision>172</cp:revision>
  <dcterms:created xsi:type="dcterms:W3CDTF">2019-05-13T13:30:29Z</dcterms:created>
  <dcterms:modified xsi:type="dcterms:W3CDTF">2019-10-11T19:25:27Z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